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61" r:id="rId6"/>
    <p:sldId id="259"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629"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0940E0D-E150-46E7-94B0-4E59E0F0ADC0}" type="datetimeFigureOut">
              <a:rPr lang="en-IN" smtClean="0"/>
              <a:t>16-03-2020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1C17AE-B7B6-4457-B8E4-52E6FE7EA8BE}" type="slidenum">
              <a:rPr lang="en-IN" smtClean="0"/>
              <a:t>‹#›</a:t>
            </a:fld>
            <a:endParaRPr lang="en-IN"/>
          </a:p>
        </p:txBody>
      </p:sp>
    </p:spTree>
    <p:extLst>
      <p:ext uri="{BB962C8B-B14F-4D97-AF65-F5344CB8AC3E}">
        <p14:creationId xmlns:p14="http://schemas.microsoft.com/office/powerpoint/2010/main" val="32399779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940E0D-E150-46E7-94B0-4E59E0F0ADC0}" type="datetimeFigureOut">
              <a:rPr lang="en-IN" smtClean="0"/>
              <a:t>16-03-2020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1C17AE-B7B6-4457-B8E4-52E6FE7EA8BE}" type="slidenum">
              <a:rPr lang="en-IN" smtClean="0"/>
              <a:t>‹#›</a:t>
            </a:fld>
            <a:endParaRPr lang="en-IN"/>
          </a:p>
        </p:txBody>
      </p:sp>
    </p:spTree>
    <p:extLst>
      <p:ext uri="{BB962C8B-B14F-4D97-AF65-F5344CB8AC3E}">
        <p14:creationId xmlns:p14="http://schemas.microsoft.com/office/powerpoint/2010/main" val="42059816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940E0D-E150-46E7-94B0-4E59E0F0ADC0}" type="datetimeFigureOut">
              <a:rPr lang="en-IN" smtClean="0"/>
              <a:t>16-03-2020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1C17AE-B7B6-4457-B8E4-52E6FE7EA8BE}"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2263169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940E0D-E150-46E7-94B0-4E59E0F0ADC0}" type="datetimeFigureOut">
              <a:rPr lang="en-IN" smtClean="0"/>
              <a:t>16-03-2020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1C17AE-B7B6-4457-B8E4-52E6FE7EA8BE}" type="slidenum">
              <a:rPr lang="en-IN" smtClean="0"/>
              <a:t>‹#›</a:t>
            </a:fld>
            <a:endParaRPr lang="en-IN"/>
          </a:p>
        </p:txBody>
      </p:sp>
    </p:spTree>
    <p:extLst>
      <p:ext uri="{BB962C8B-B14F-4D97-AF65-F5344CB8AC3E}">
        <p14:creationId xmlns:p14="http://schemas.microsoft.com/office/powerpoint/2010/main" val="29145218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940E0D-E150-46E7-94B0-4E59E0F0ADC0}" type="datetimeFigureOut">
              <a:rPr lang="en-IN" smtClean="0"/>
              <a:t>16-03-2020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1C17AE-B7B6-4457-B8E4-52E6FE7EA8BE}"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364238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940E0D-E150-46E7-94B0-4E59E0F0ADC0}" type="datetimeFigureOut">
              <a:rPr lang="en-IN" smtClean="0"/>
              <a:t>16-03-2020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1C17AE-B7B6-4457-B8E4-52E6FE7EA8BE}" type="slidenum">
              <a:rPr lang="en-IN" smtClean="0"/>
              <a:t>‹#›</a:t>
            </a:fld>
            <a:endParaRPr lang="en-IN"/>
          </a:p>
        </p:txBody>
      </p:sp>
    </p:spTree>
    <p:extLst>
      <p:ext uri="{BB962C8B-B14F-4D97-AF65-F5344CB8AC3E}">
        <p14:creationId xmlns:p14="http://schemas.microsoft.com/office/powerpoint/2010/main" val="41143501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0940E0D-E150-46E7-94B0-4E59E0F0ADC0}" type="datetimeFigureOut">
              <a:rPr lang="en-IN" smtClean="0"/>
              <a:t>16-03-2020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1C17AE-B7B6-4457-B8E4-52E6FE7EA8BE}" type="slidenum">
              <a:rPr lang="en-IN" smtClean="0"/>
              <a:t>‹#›</a:t>
            </a:fld>
            <a:endParaRPr lang="en-IN"/>
          </a:p>
        </p:txBody>
      </p:sp>
    </p:spTree>
    <p:extLst>
      <p:ext uri="{BB962C8B-B14F-4D97-AF65-F5344CB8AC3E}">
        <p14:creationId xmlns:p14="http://schemas.microsoft.com/office/powerpoint/2010/main" val="20002320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0940E0D-E150-46E7-94B0-4E59E0F0ADC0}" type="datetimeFigureOut">
              <a:rPr lang="en-IN" smtClean="0"/>
              <a:t>16-03-2020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1C17AE-B7B6-4457-B8E4-52E6FE7EA8BE}" type="slidenum">
              <a:rPr lang="en-IN" smtClean="0"/>
              <a:t>‹#›</a:t>
            </a:fld>
            <a:endParaRPr lang="en-IN"/>
          </a:p>
        </p:txBody>
      </p:sp>
    </p:spTree>
    <p:extLst>
      <p:ext uri="{BB962C8B-B14F-4D97-AF65-F5344CB8AC3E}">
        <p14:creationId xmlns:p14="http://schemas.microsoft.com/office/powerpoint/2010/main" val="2020747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0940E0D-E150-46E7-94B0-4E59E0F0ADC0}" type="datetimeFigureOut">
              <a:rPr lang="en-IN" smtClean="0"/>
              <a:t>16-03-2020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1C17AE-B7B6-4457-B8E4-52E6FE7EA8BE}" type="slidenum">
              <a:rPr lang="en-IN" smtClean="0"/>
              <a:t>‹#›</a:t>
            </a:fld>
            <a:endParaRPr lang="en-IN"/>
          </a:p>
        </p:txBody>
      </p:sp>
    </p:spTree>
    <p:extLst>
      <p:ext uri="{BB962C8B-B14F-4D97-AF65-F5344CB8AC3E}">
        <p14:creationId xmlns:p14="http://schemas.microsoft.com/office/powerpoint/2010/main" val="40755307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940E0D-E150-46E7-94B0-4E59E0F0ADC0}" type="datetimeFigureOut">
              <a:rPr lang="en-IN" smtClean="0"/>
              <a:t>16-03-2020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1C17AE-B7B6-4457-B8E4-52E6FE7EA8BE}" type="slidenum">
              <a:rPr lang="en-IN" smtClean="0"/>
              <a:t>‹#›</a:t>
            </a:fld>
            <a:endParaRPr lang="en-IN"/>
          </a:p>
        </p:txBody>
      </p:sp>
    </p:spTree>
    <p:extLst>
      <p:ext uri="{BB962C8B-B14F-4D97-AF65-F5344CB8AC3E}">
        <p14:creationId xmlns:p14="http://schemas.microsoft.com/office/powerpoint/2010/main" val="8821186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0940E0D-E150-46E7-94B0-4E59E0F0ADC0}" type="datetimeFigureOut">
              <a:rPr lang="en-IN" smtClean="0"/>
              <a:t>16-03-2020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A1C17AE-B7B6-4457-B8E4-52E6FE7EA8BE}" type="slidenum">
              <a:rPr lang="en-IN" smtClean="0"/>
              <a:t>‹#›</a:t>
            </a:fld>
            <a:endParaRPr lang="en-IN"/>
          </a:p>
        </p:txBody>
      </p:sp>
    </p:spTree>
    <p:extLst>
      <p:ext uri="{BB962C8B-B14F-4D97-AF65-F5344CB8AC3E}">
        <p14:creationId xmlns:p14="http://schemas.microsoft.com/office/powerpoint/2010/main" val="4024781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0940E0D-E150-46E7-94B0-4E59E0F0ADC0}" type="datetimeFigureOut">
              <a:rPr lang="en-IN" smtClean="0"/>
              <a:t>16-03-2020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A1C17AE-B7B6-4457-B8E4-52E6FE7EA8BE}" type="slidenum">
              <a:rPr lang="en-IN" smtClean="0"/>
              <a:t>‹#›</a:t>
            </a:fld>
            <a:endParaRPr lang="en-IN"/>
          </a:p>
        </p:txBody>
      </p:sp>
    </p:spTree>
    <p:extLst>
      <p:ext uri="{BB962C8B-B14F-4D97-AF65-F5344CB8AC3E}">
        <p14:creationId xmlns:p14="http://schemas.microsoft.com/office/powerpoint/2010/main" val="2521364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0940E0D-E150-46E7-94B0-4E59E0F0ADC0}" type="datetimeFigureOut">
              <a:rPr lang="en-IN" smtClean="0"/>
              <a:t>16-03-2020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A1C17AE-B7B6-4457-B8E4-52E6FE7EA8BE}" type="slidenum">
              <a:rPr lang="en-IN" smtClean="0"/>
              <a:t>‹#›</a:t>
            </a:fld>
            <a:endParaRPr lang="en-IN"/>
          </a:p>
        </p:txBody>
      </p:sp>
    </p:spTree>
    <p:extLst>
      <p:ext uri="{BB962C8B-B14F-4D97-AF65-F5344CB8AC3E}">
        <p14:creationId xmlns:p14="http://schemas.microsoft.com/office/powerpoint/2010/main" val="4200595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940E0D-E150-46E7-94B0-4E59E0F0ADC0}" type="datetimeFigureOut">
              <a:rPr lang="en-IN" smtClean="0"/>
              <a:t>16-03-2020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A1C17AE-B7B6-4457-B8E4-52E6FE7EA8BE}" type="slidenum">
              <a:rPr lang="en-IN" smtClean="0"/>
              <a:t>‹#›</a:t>
            </a:fld>
            <a:endParaRPr lang="en-IN"/>
          </a:p>
        </p:txBody>
      </p:sp>
    </p:spTree>
    <p:extLst>
      <p:ext uri="{BB962C8B-B14F-4D97-AF65-F5344CB8AC3E}">
        <p14:creationId xmlns:p14="http://schemas.microsoft.com/office/powerpoint/2010/main" val="9520674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0940E0D-E150-46E7-94B0-4E59E0F0ADC0}" type="datetimeFigureOut">
              <a:rPr lang="en-IN" smtClean="0"/>
              <a:t>16-03-2020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A1C17AE-B7B6-4457-B8E4-52E6FE7EA8BE}" type="slidenum">
              <a:rPr lang="en-IN" smtClean="0"/>
              <a:t>‹#›</a:t>
            </a:fld>
            <a:endParaRPr lang="en-IN"/>
          </a:p>
        </p:txBody>
      </p:sp>
    </p:spTree>
    <p:extLst>
      <p:ext uri="{BB962C8B-B14F-4D97-AF65-F5344CB8AC3E}">
        <p14:creationId xmlns:p14="http://schemas.microsoft.com/office/powerpoint/2010/main" val="29137806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0940E0D-E150-46E7-94B0-4E59E0F0ADC0}" type="datetimeFigureOut">
              <a:rPr lang="en-IN" smtClean="0"/>
              <a:t>16-03-2020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A1C17AE-B7B6-4457-B8E4-52E6FE7EA8BE}" type="slidenum">
              <a:rPr lang="en-IN" smtClean="0"/>
              <a:t>‹#›</a:t>
            </a:fld>
            <a:endParaRPr lang="en-IN"/>
          </a:p>
        </p:txBody>
      </p:sp>
    </p:spTree>
    <p:extLst>
      <p:ext uri="{BB962C8B-B14F-4D97-AF65-F5344CB8AC3E}">
        <p14:creationId xmlns:p14="http://schemas.microsoft.com/office/powerpoint/2010/main" val="31003428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0940E0D-E150-46E7-94B0-4E59E0F0ADC0}" type="datetimeFigureOut">
              <a:rPr lang="en-IN" smtClean="0"/>
              <a:t>16-03-2020</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A1C17AE-B7B6-4457-B8E4-52E6FE7EA8BE}" type="slidenum">
              <a:rPr lang="en-IN" smtClean="0"/>
              <a:t>‹#›</a:t>
            </a:fld>
            <a:endParaRPr lang="en-IN"/>
          </a:p>
        </p:txBody>
      </p:sp>
    </p:spTree>
    <p:extLst>
      <p:ext uri="{BB962C8B-B14F-4D97-AF65-F5344CB8AC3E}">
        <p14:creationId xmlns:p14="http://schemas.microsoft.com/office/powerpoint/2010/main" val="13227600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id-ID" dirty="0" smtClean="0"/>
              <a:t>Web Scraping using Python</a:t>
            </a:r>
            <a:endParaRPr lang="en-IN" dirty="0"/>
          </a:p>
        </p:txBody>
      </p:sp>
    </p:spTree>
    <p:extLst>
      <p:ext uri="{BB962C8B-B14F-4D97-AF65-F5344CB8AC3E}">
        <p14:creationId xmlns:p14="http://schemas.microsoft.com/office/powerpoint/2010/main" val="15332245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What is Web Scraping?</a:t>
            </a:r>
            <a:endParaRPr lang="en-IN" dirty="0"/>
          </a:p>
        </p:txBody>
      </p:sp>
      <p:sp>
        <p:nvSpPr>
          <p:cNvPr id="3" name="Content Placeholder 2"/>
          <p:cNvSpPr>
            <a:spLocks noGrp="1"/>
          </p:cNvSpPr>
          <p:nvPr>
            <p:ph idx="1"/>
          </p:nvPr>
        </p:nvSpPr>
        <p:spPr/>
        <p:txBody>
          <a:bodyPr/>
          <a:lstStyle/>
          <a:p>
            <a:r>
              <a:rPr lang="en-US" dirty="0"/>
              <a:t>Web scraping is a term used to describe the use of a program or algorithm to extract and process large amounts of data from the web</a:t>
            </a:r>
            <a:r>
              <a:rPr lang="en-US" dirty="0" smtClean="0"/>
              <a:t>.</a:t>
            </a:r>
            <a:endParaRPr lang="id-ID" dirty="0" smtClean="0"/>
          </a:p>
          <a:p>
            <a:r>
              <a:rPr lang="en-US" dirty="0"/>
              <a:t>Let's say you find data from the web, and there is no direct way to download it, web scraping using Python is a skill you can use to extract the data into a useful form that can be imported</a:t>
            </a:r>
            <a:r>
              <a:rPr lang="en-US" dirty="0" smtClean="0"/>
              <a:t>.</a:t>
            </a:r>
            <a:endParaRPr lang="id-ID" dirty="0" smtClean="0"/>
          </a:p>
          <a:p>
            <a:r>
              <a:rPr lang="en-US" dirty="0"/>
              <a:t>Whether you are a data scientist, engineer, or anybody who analyzes large amounts of datasets, the ability to scrape data from the web is a useful skill to have.</a:t>
            </a:r>
            <a:endParaRPr lang="en-IN" dirty="0"/>
          </a:p>
        </p:txBody>
      </p:sp>
    </p:spTree>
    <p:extLst>
      <p:ext uri="{BB962C8B-B14F-4D97-AF65-F5344CB8AC3E}">
        <p14:creationId xmlns:p14="http://schemas.microsoft.com/office/powerpoint/2010/main" val="22865503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Why Web Scraping?</a:t>
            </a:r>
            <a:endParaRPr lang="en-IN" dirty="0"/>
          </a:p>
        </p:txBody>
      </p:sp>
      <p:sp>
        <p:nvSpPr>
          <p:cNvPr id="3" name="Content Placeholder 2"/>
          <p:cNvSpPr>
            <a:spLocks noGrp="1"/>
          </p:cNvSpPr>
          <p:nvPr>
            <p:ph idx="1"/>
          </p:nvPr>
        </p:nvSpPr>
        <p:spPr/>
        <p:txBody>
          <a:bodyPr>
            <a:normAutofit lnSpcReduction="10000"/>
          </a:bodyPr>
          <a:lstStyle/>
          <a:p>
            <a:r>
              <a:rPr lang="en-US" b="1" dirty="0" smtClean="0"/>
              <a:t>Research and Development:</a:t>
            </a:r>
            <a:r>
              <a:rPr lang="en-US" dirty="0" smtClean="0"/>
              <a:t> Web scraping is used to collect a large set of data (Statistics, General Information, Temperature, etc.) from websites, which are analyzed and used to carry out Surveys or for R&amp;D.</a:t>
            </a:r>
            <a:endParaRPr lang="en-US" b="1" dirty="0" smtClean="0"/>
          </a:p>
          <a:p>
            <a:r>
              <a:rPr lang="en-US" b="1" dirty="0" smtClean="0"/>
              <a:t>Price </a:t>
            </a:r>
            <a:r>
              <a:rPr lang="en-US" b="1" dirty="0"/>
              <a:t>Comparison:</a:t>
            </a:r>
            <a:r>
              <a:rPr lang="en-US" dirty="0"/>
              <a:t> Services such as ParseHub use web scraping to collect data from online shopping websites and use it to compare the prices of products.</a:t>
            </a:r>
          </a:p>
          <a:p>
            <a:r>
              <a:rPr lang="en-US" b="1" dirty="0"/>
              <a:t>Email address gathering:</a:t>
            </a:r>
            <a:r>
              <a:rPr lang="en-US" dirty="0"/>
              <a:t> Many companies that use email as a medium for marketing, use web scraping to collect email ID and then send bulk emails.</a:t>
            </a:r>
          </a:p>
          <a:p>
            <a:r>
              <a:rPr lang="en-US" b="1" dirty="0"/>
              <a:t>Social Media Scraping:</a:t>
            </a:r>
            <a:r>
              <a:rPr lang="en-US" dirty="0"/>
              <a:t> Web scraping is used to collect data from Social Media websites such as Twitter to find out what’s trending.</a:t>
            </a:r>
          </a:p>
          <a:p>
            <a:r>
              <a:rPr lang="en-US" b="1" dirty="0" smtClean="0"/>
              <a:t>Job </a:t>
            </a:r>
            <a:r>
              <a:rPr lang="en-US" b="1" dirty="0"/>
              <a:t>listings:</a:t>
            </a:r>
            <a:r>
              <a:rPr lang="en-US" dirty="0"/>
              <a:t> Details regarding job openings, interviews are collected from different websites and then listed in one place so that it is easily accessible to the user.</a:t>
            </a:r>
          </a:p>
        </p:txBody>
      </p:sp>
    </p:spTree>
    <p:extLst>
      <p:ext uri="{BB962C8B-B14F-4D97-AF65-F5344CB8AC3E}">
        <p14:creationId xmlns:p14="http://schemas.microsoft.com/office/powerpoint/2010/main" val="33095833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is a library? </a:t>
            </a:r>
            <a:endParaRPr lang="en-IN" dirty="0"/>
          </a:p>
        </p:txBody>
      </p:sp>
      <p:sp>
        <p:nvSpPr>
          <p:cNvPr id="3" name="Content Placeholder 2"/>
          <p:cNvSpPr>
            <a:spLocks noGrp="1"/>
          </p:cNvSpPr>
          <p:nvPr>
            <p:ph idx="1"/>
          </p:nvPr>
        </p:nvSpPr>
        <p:spPr/>
        <p:txBody>
          <a:bodyPr/>
          <a:lstStyle/>
          <a:p>
            <a:endParaRPr lang="en-US" dirty="0" smtClean="0"/>
          </a:p>
          <a:p>
            <a:r>
              <a:rPr lang="en-US" dirty="0" smtClean="0"/>
              <a:t>A </a:t>
            </a:r>
            <a:r>
              <a:rPr lang="en-US" dirty="0"/>
              <a:t>library is a collection of functions and methods that allows you to perform </a:t>
            </a:r>
            <a:r>
              <a:rPr lang="en-US" dirty="0" smtClean="0"/>
              <a:t>operations without </a:t>
            </a:r>
            <a:r>
              <a:rPr lang="en-US" dirty="0"/>
              <a:t>writing </a:t>
            </a:r>
            <a:r>
              <a:rPr lang="en-US" dirty="0" smtClean="0"/>
              <a:t>the code yourself.</a:t>
            </a:r>
          </a:p>
          <a:p>
            <a:endParaRPr lang="en-US" dirty="0" smtClean="0"/>
          </a:p>
          <a:p>
            <a:r>
              <a:rPr lang="en-US" dirty="0"/>
              <a:t>Software libraries written </a:t>
            </a:r>
            <a:r>
              <a:rPr lang="en-US" dirty="0" smtClean="0"/>
              <a:t>in </a:t>
            </a:r>
            <a:r>
              <a:rPr lang="en-US" dirty="0"/>
              <a:t>Python, allow you to access already implemented logic in the form of functions or data in the form of variables thus preventing the loss of productive man hours in doing something that has already been done.</a:t>
            </a:r>
            <a:endParaRPr lang="en-IN" dirty="0"/>
          </a:p>
        </p:txBody>
      </p:sp>
    </p:spTree>
    <p:extLst>
      <p:ext uri="{BB962C8B-B14F-4D97-AF65-F5344CB8AC3E}">
        <p14:creationId xmlns:p14="http://schemas.microsoft.com/office/powerpoint/2010/main" val="24646828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Libraries used for Web Scraping</a:t>
            </a:r>
            <a:endParaRPr lang="en-IN" dirty="0"/>
          </a:p>
        </p:txBody>
      </p:sp>
      <p:sp>
        <p:nvSpPr>
          <p:cNvPr id="3" name="Content Placeholder 2"/>
          <p:cNvSpPr>
            <a:spLocks noGrp="1"/>
          </p:cNvSpPr>
          <p:nvPr>
            <p:ph idx="1"/>
          </p:nvPr>
        </p:nvSpPr>
        <p:spPr/>
        <p:txBody>
          <a:bodyPr/>
          <a:lstStyle/>
          <a:p>
            <a:r>
              <a:rPr lang="en-IN" dirty="0" smtClean="0"/>
              <a:t>Requests – for sending an HTTP request </a:t>
            </a:r>
            <a:r>
              <a:rPr lang="en-US" dirty="0"/>
              <a:t>to the URL of the </a:t>
            </a:r>
            <a:r>
              <a:rPr lang="en-US" dirty="0" smtClean="0"/>
              <a:t>webpage we want to access</a:t>
            </a:r>
            <a:r>
              <a:rPr lang="en-IN" dirty="0" smtClean="0"/>
              <a:t> and receiving the response as HTML data</a:t>
            </a:r>
          </a:p>
          <a:p>
            <a:endParaRPr lang="en-IN" dirty="0" smtClean="0"/>
          </a:p>
          <a:p>
            <a:r>
              <a:rPr lang="en-IN" dirty="0" smtClean="0"/>
              <a:t>Beautiful Soup – </a:t>
            </a:r>
            <a:r>
              <a:rPr lang="en-US" dirty="0"/>
              <a:t>for </a:t>
            </a:r>
            <a:r>
              <a:rPr lang="en-US" dirty="0" smtClean="0"/>
              <a:t>parsing the HTML data and  for navigating and searching the parsed data for required information. </a:t>
            </a:r>
          </a:p>
          <a:p>
            <a:endParaRPr lang="en-US" dirty="0" smtClean="0"/>
          </a:p>
          <a:p>
            <a:r>
              <a:rPr lang="en-US" dirty="0" smtClean="0"/>
              <a:t>Pandas - for </a:t>
            </a:r>
            <a:r>
              <a:rPr lang="en-US" dirty="0"/>
              <a:t>data </a:t>
            </a:r>
            <a:r>
              <a:rPr lang="en-US" dirty="0" smtClean="0"/>
              <a:t>manipulation, analysis and storing the data desired format.</a:t>
            </a:r>
            <a:endParaRPr lang="en-IN" dirty="0"/>
          </a:p>
        </p:txBody>
      </p:sp>
    </p:spTree>
    <p:extLst>
      <p:ext uri="{BB962C8B-B14F-4D97-AF65-F5344CB8AC3E}">
        <p14:creationId xmlns:p14="http://schemas.microsoft.com/office/powerpoint/2010/main" val="247780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Steps involved in Web Scraping</a:t>
            </a:r>
            <a:endParaRPr lang="en-IN" dirty="0"/>
          </a:p>
        </p:txBody>
      </p:sp>
      <p:sp>
        <p:nvSpPr>
          <p:cNvPr id="3" name="Content Placeholder 2"/>
          <p:cNvSpPr>
            <a:spLocks noGrp="1"/>
          </p:cNvSpPr>
          <p:nvPr>
            <p:ph idx="1"/>
          </p:nvPr>
        </p:nvSpPr>
        <p:spPr/>
        <p:txBody>
          <a:bodyPr/>
          <a:lstStyle/>
          <a:p>
            <a:r>
              <a:rPr lang="en-US" dirty="0"/>
              <a:t>To extract data using web scraping with python, you need to follow these basic </a:t>
            </a:r>
            <a:r>
              <a:rPr lang="en-US" dirty="0" smtClean="0"/>
              <a:t>steps:</a:t>
            </a:r>
          </a:p>
          <a:p>
            <a:pPr lvl="1"/>
            <a:endParaRPr lang="en-US" dirty="0" smtClean="0"/>
          </a:p>
          <a:p>
            <a:pPr lvl="1"/>
            <a:r>
              <a:rPr lang="en-US" dirty="0" smtClean="0"/>
              <a:t>Find </a:t>
            </a:r>
            <a:r>
              <a:rPr lang="en-US" dirty="0"/>
              <a:t>the URL that you want to </a:t>
            </a:r>
            <a:r>
              <a:rPr lang="en-US" dirty="0" smtClean="0"/>
              <a:t>scrape</a:t>
            </a:r>
          </a:p>
          <a:p>
            <a:pPr lvl="1"/>
            <a:r>
              <a:rPr lang="en-US" dirty="0" smtClean="0"/>
              <a:t>Inspecting </a:t>
            </a:r>
            <a:r>
              <a:rPr lang="en-US" dirty="0"/>
              <a:t>the </a:t>
            </a:r>
            <a:r>
              <a:rPr lang="en-US" dirty="0" smtClean="0"/>
              <a:t>Page</a:t>
            </a:r>
          </a:p>
          <a:p>
            <a:pPr lvl="1"/>
            <a:r>
              <a:rPr lang="en-US" dirty="0" smtClean="0"/>
              <a:t>Find </a:t>
            </a:r>
            <a:r>
              <a:rPr lang="en-US" dirty="0"/>
              <a:t>the data you want to </a:t>
            </a:r>
            <a:r>
              <a:rPr lang="en-US" dirty="0" smtClean="0"/>
              <a:t>extract</a:t>
            </a:r>
          </a:p>
          <a:p>
            <a:pPr lvl="1"/>
            <a:r>
              <a:rPr lang="en-US" dirty="0" smtClean="0"/>
              <a:t>Write </a:t>
            </a:r>
            <a:r>
              <a:rPr lang="en-US" dirty="0"/>
              <a:t>the </a:t>
            </a:r>
            <a:r>
              <a:rPr lang="en-US" dirty="0" smtClean="0"/>
              <a:t>code</a:t>
            </a:r>
          </a:p>
          <a:p>
            <a:pPr lvl="1"/>
            <a:r>
              <a:rPr lang="en-US" dirty="0" smtClean="0"/>
              <a:t>Run </a:t>
            </a:r>
            <a:r>
              <a:rPr lang="en-US" dirty="0"/>
              <a:t>the code and extract the </a:t>
            </a:r>
            <a:r>
              <a:rPr lang="en-US" dirty="0" smtClean="0"/>
              <a:t>data</a:t>
            </a:r>
          </a:p>
          <a:p>
            <a:pPr lvl="1"/>
            <a:r>
              <a:rPr lang="en-US" dirty="0" smtClean="0"/>
              <a:t>Store </a:t>
            </a:r>
            <a:r>
              <a:rPr lang="en-US" dirty="0"/>
              <a:t>the data in the required format </a:t>
            </a:r>
          </a:p>
        </p:txBody>
      </p:sp>
    </p:spTree>
    <p:extLst>
      <p:ext uri="{BB962C8B-B14F-4D97-AF65-F5344CB8AC3E}">
        <p14:creationId xmlns:p14="http://schemas.microsoft.com/office/powerpoint/2010/main" val="3530077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0566" y="2447544"/>
            <a:ext cx="8596668" cy="1320800"/>
          </a:xfrm>
        </p:spPr>
        <p:txBody>
          <a:bodyPr/>
          <a:lstStyle/>
          <a:p>
            <a:r>
              <a:rPr lang="en-IN" dirty="0" smtClean="0"/>
              <a:t>Code Walk Through</a:t>
            </a:r>
            <a:endParaRPr lang="en-IN" dirty="0"/>
          </a:p>
        </p:txBody>
      </p:sp>
    </p:spTree>
    <p:extLst>
      <p:ext uri="{BB962C8B-B14F-4D97-AF65-F5344CB8AC3E}">
        <p14:creationId xmlns:p14="http://schemas.microsoft.com/office/powerpoint/2010/main" val="376475854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445</TotalTime>
  <Words>310</Words>
  <Application>Microsoft Office PowerPoint</Application>
  <PresentationFormat>Widescreen</PresentationFormat>
  <Paragraphs>32</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Trebuchet MS</vt:lpstr>
      <vt:lpstr>Wingdings 3</vt:lpstr>
      <vt:lpstr>Facet</vt:lpstr>
      <vt:lpstr>Web Scraping using Python</vt:lpstr>
      <vt:lpstr>What is Web Scraping?</vt:lpstr>
      <vt:lpstr>Why Web Scraping?</vt:lpstr>
      <vt:lpstr>What is a library? </vt:lpstr>
      <vt:lpstr>Libraries used for Web Scraping</vt:lpstr>
      <vt:lpstr>Steps involved in Web Scraping</vt:lpstr>
      <vt:lpstr>Code Walk Through</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Scraping using Python</dc:title>
  <dc:creator>Aditya Teng</dc:creator>
  <cp:lastModifiedBy>Aditya Teng</cp:lastModifiedBy>
  <cp:revision>8</cp:revision>
  <dcterms:created xsi:type="dcterms:W3CDTF">2020-03-03T09:24:48Z</dcterms:created>
  <dcterms:modified xsi:type="dcterms:W3CDTF">2020-03-16T14:05:30Z</dcterms:modified>
</cp:coreProperties>
</file>