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926809" y="2764408"/>
            <a:ext cx="1564005" cy="909319"/>
          </a:xfrm>
          <a:custGeom>
            <a:avLst/>
            <a:gdLst/>
            <a:ahLst/>
            <a:cxnLst/>
            <a:rect l="l" t="t" r="r" b="b"/>
            <a:pathLst>
              <a:path w="1564005" h="909320">
                <a:moveTo>
                  <a:pt x="1564005" y="619086"/>
                </a:moveTo>
                <a:lnTo>
                  <a:pt x="1558175" y="575843"/>
                </a:lnTo>
                <a:lnTo>
                  <a:pt x="1541729" y="536943"/>
                </a:lnTo>
                <a:lnTo>
                  <a:pt x="1516227" y="503961"/>
                </a:lnTo>
                <a:lnTo>
                  <a:pt x="1483245" y="478459"/>
                </a:lnTo>
                <a:lnTo>
                  <a:pt x="1444345" y="462000"/>
                </a:lnTo>
                <a:lnTo>
                  <a:pt x="1401089" y="456171"/>
                </a:lnTo>
                <a:lnTo>
                  <a:pt x="1368513" y="456171"/>
                </a:lnTo>
                <a:lnTo>
                  <a:pt x="1368513" y="684263"/>
                </a:lnTo>
                <a:lnTo>
                  <a:pt x="1365948" y="696937"/>
                </a:lnTo>
                <a:lnTo>
                  <a:pt x="1358963" y="707301"/>
                </a:lnTo>
                <a:lnTo>
                  <a:pt x="1348600" y="714286"/>
                </a:lnTo>
                <a:lnTo>
                  <a:pt x="1335925" y="716838"/>
                </a:lnTo>
                <a:lnTo>
                  <a:pt x="1010094" y="716838"/>
                </a:lnTo>
                <a:lnTo>
                  <a:pt x="997407" y="714286"/>
                </a:lnTo>
                <a:lnTo>
                  <a:pt x="987056" y="707301"/>
                </a:lnTo>
                <a:lnTo>
                  <a:pt x="980071" y="696937"/>
                </a:lnTo>
                <a:lnTo>
                  <a:pt x="977506" y="684263"/>
                </a:lnTo>
                <a:lnTo>
                  <a:pt x="980071" y="671576"/>
                </a:lnTo>
                <a:lnTo>
                  <a:pt x="987056" y="661225"/>
                </a:lnTo>
                <a:lnTo>
                  <a:pt x="997407" y="654240"/>
                </a:lnTo>
                <a:lnTo>
                  <a:pt x="1010094" y="651675"/>
                </a:lnTo>
                <a:lnTo>
                  <a:pt x="1335925" y="651675"/>
                </a:lnTo>
                <a:lnTo>
                  <a:pt x="1348600" y="654240"/>
                </a:lnTo>
                <a:lnTo>
                  <a:pt x="1358963" y="661225"/>
                </a:lnTo>
                <a:lnTo>
                  <a:pt x="1365948" y="671576"/>
                </a:lnTo>
                <a:lnTo>
                  <a:pt x="1368513" y="684263"/>
                </a:lnTo>
                <a:lnTo>
                  <a:pt x="1368513" y="456171"/>
                </a:lnTo>
                <a:lnTo>
                  <a:pt x="1173010" y="456171"/>
                </a:lnTo>
                <a:lnTo>
                  <a:pt x="1173010" y="32588"/>
                </a:lnTo>
                <a:lnTo>
                  <a:pt x="1170444" y="19913"/>
                </a:lnTo>
                <a:lnTo>
                  <a:pt x="1163459" y="9550"/>
                </a:lnTo>
                <a:lnTo>
                  <a:pt x="1153096" y="2565"/>
                </a:lnTo>
                <a:lnTo>
                  <a:pt x="1140421" y="0"/>
                </a:lnTo>
                <a:lnTo>
                  <a:pt x="1127747" y="2565"/>
                </a:lnTo>
                <a:lnTo>
                  <a:pt x="1117384" y="9550"/>
                </a:lnTo>
                <a:lnTo>
                  <a:pt x="1110399" y="19913"/>
                </a:lnTo>
                <a:lnTo>
                  <a:pt x="1107833" y="32588"/>
                </a:lnTo>
                <a:lnTo>
                  <a:pt x="1107833" y="456171"/>
                </a:lnTo>
                <a:lnTo>
                  <a:pt x="847166" y="456171"/>
                </a:lnTo>
                <a:lnTo>
                  <a:pt x="847166" y="684263"/>
                </a:lnTo>
                <a:lnTo>
                  <a:pt x="844613" y="696937"/>
                </a:lnTo>
                <a:lnTo>
                  <a:pt x="837628" y="707301"/>
                </a:lnTo>
                <a:lnTo>
                  <a:pt x="827265" y="714286"/>
                </a:lnTo>
                <a:lnTo>
                  <a:pt x="814590" y="716838"/>
                </a:lnTo>
                <a:lnTo>
                  <a:pt x="801903" y="714286"/>
                </a:lnTo>
                <a:lnTo>
                  <a:pt x="791552" y="707301"/>
                </a:lnTo>
                <a:lnTo>
                  <a:pt x="784567" y="696937"/>
                </a:lnTo>
                <a:lnTo>
                  <a:pt x="782002" y="684263"/>
                </a:lnTo>
                <a:lnTo>
                  <a:pt x="784567" y="671576"/>
                </a:lnTo>
                <a:lnTo>
                  <a:pt x="827265" y="654240"/>
                </a:lnTo>
                <a:lnTo>
                  <a:pt x="847166" y="684263"/>
                </a:lnTo>
                <a:lnTo>
                  <a:pt x="847166" y="456171"/>
                </a:lnTo>
                <a:lnTo>
                  <a:pt x="651675" y="456171"/>
                </a:lnTo>
                <a:lnTo>
                  <a:pt x="651675" y="684263"/>
                </a:lnTo>
                <a:lnTo>
                  <a:pt x="649109" y="696937"/>
                </a:lnTo>
                <a:lnTo>
                  <a:pt x="642124" y="707301"/>
                </a:lnTo>
                <a:lnTo>
                  <a:pt x="631761" y="714286"/>
                </a:lnTo>
                <a:lnTo>
                  <a:pt x="619086" y="716838"/>
                </a:lnTo>
                <a:lnTo>
                  <a:pt x="606412" y="714286"/>
                </a:lnTo>
                <a:lnTo>
                  <a:pt x="596049" y="707301"/>
                </a:lnTo>
                <a:lnTo>
                  <a:pt x="589064" y="696937"/>
                </a:lnTo>
                <a:lnTo>
                  <a:pt x="586498" y="684263"/>
                </a:lnTo>
                <a:lnTo>
                  <a:pt x="589064" y="671576"/>
                </a:lnTo>
                <a:lnTo>
                  <a:pt x="596049" y="661225"/>
                </a:lnTo>
                <a:lnTo>
                  <a:pt x="606412" y="654240"/>
                </a:lnTo>
                <a:lnTo>
                  <a:pt x="619086" y="651675"/>
                </a:lnTo>
                <a:lnTo>
                  <a:pt x="631761" y="654240"/>
                </a:lnTo>
                <a:lnTo>
                  <a:pt x="642124" y="661225"/>
                </a:lnTo>
                <a:lnTo>
                  <a:pt x="649109" y="671576"/>
                </a:lnTo>
                <a:lnTo>
                  <a:pt x="651675" y="684263"/>
                </a:lnTo>
                <a:lnTo>
                  <a:pt x="651675" y="456171"/>
                </a:lnTo>
                <a:lnTo>
                  <a:pt x="456171" y="456171"/>
                </a:lnTo>
                <a:lnTo>
                  <a:pt x="456171" y="684263"/>
                </a:lnTo>
                <a:lnTo>
                  <a:pt x="453605" y="696937"/>
                </a:lnTo>
                <a:lnTo>
                  <a:pt x="446620" y="707301"/>
                </a:lnTo>
                <a:lnTo>
                  <a:pt x="436257" y="714286"/>
                </a:lnTo>
                <a:lnTo>
                  <a:pt x="423583" y="716838"/>
                </a:lnTo>
                <a:lnTo>
                  <a:pt x="410908" y="714286"/>
                </a:lnTo>
                <a:lnTo>
                  <a:pt x="400545" y="707301"/>
                </a:lnTo>
                <a:lnTo>
                  <a:pt x="393560" y="696937"/>
                </a:lnTo>
                <a:lnTo>
                  <a:pt x="390994" y="684263"/>
                </a:lnTo>
                <a:lnTo>
                  <a:pt x="393560" y="671576"/>
                </a:lnTo>
                <a:lnTo>
                  <a:pt x="400545" y="661225"/>
                </a:lnTo>
                <a:lnTo>
                  <a:pt x="410908" y="654240"/>
                </a:lnTo>
                <a:lnTo>
                  <a:pt x="423583" y="651675"/>
                </a:lnTo>
                <a:lnTo>
                  <a:pt x="436257" y="654240"/>
                </a:lnTo>
                <a:lnTo>
                  <a:pt x="446620" y="661225"/>
                </a:lnTo>
                <a:lnTo>
                  <a:pt x="453605" y="671576"/>
                </a:lnTo>
                <a:lnTo>
                  <a:pt x="456171" y="684263"/>
                </a:lnTo>
                <a:lnTo>
                  <a:pt x="456171" y="456171"/>
                </a:lnTo>
                <a:lnTo>
                  <a:pt x="260667" y="456171"/>
                </a:lnTo>
                <a:lnTo>
                  <a:pt x="260667" y="684263"/>
                </a:lnTo>
                <a:lnTo>
                  <a:pt x="258102" y="696937"/>
                </a:lnTo>
                <a:lnTo>
                  <a:pt x="251117" y="707301"/>
                </a:lnTo>
                <a:lnTo>
                  <a:pt x="240766" y="714286"/>
                </a:lnTo>
                <a:lnTo>
                  <a:pt x="228079" y="716838"/>
                </a:lnTo>
                <a:lnTo>
                  <a:pt x="215404" y="714286"/>
                </a:lnTo>
                <a:lnTo>
                  <a:pt x="205041" y="707301"/>
                </a:lnTo>
                <a:lnTo>
                  <a:pt x="198056" y="696937"/>
                </a:lnTo>
                <a:lnTo>
                  <a:pt x="195503" y="684263"/>
                </a:lnTo>
                <a:lnTo>
                  <a:pt x="198056" y="671576"/>
                </a:lnTo>
                <a:lnTo>
                  <a:pt x="205041" y="661225"/>
                </a:lnTo>
                <a:lnTo>
                  <a:pt x="215404" y="654240"/>
                </a:lnTo>
                <a:lnTo>
                  <a:pt x="228079" y="651675"/>
                </a:lnTo>
                <a:lnTo>
                  <a:pt x="240766" y="654240"/>
                </a:lnTo>
                <a:lnTo>
                  <a:pt x="251117" y="661225"/>
                </a:lnTo>
                <a:lnTo>
                  <a:pt x="258102" y="671576"/>
                </a:lnTo>
                <a:lnTo>
                  <a:pt x="260667" y="684263"/>
                </a:lnTo>
                <a:lnTo>
                  <a:pt x="260667" y="456171"/>
                </a:lnTo>
                <a:lnTo>
                  <a:pt x="162915" y="456171"/>
                </a:lnTo>
                <a:lnTo>
                  <a:pt x="119672" y="462000"/>
                </a:lnTo>
                <a:lnTo>
                  <a:pt x="80772" y="478459"/>
                </a:lnTo>
                <a:lnTo>
                  <a:pt x="47777" y="503961"/>
                </a:lnTo>
                <a:lnTo>
                  <a:pt x="22275" y="536943"/>
                </a:lnTo>
                <a:lnTo>
                  <a:pt x="5829" y="575843"/>
                </a:lnTo>
                <a:lnTo>
                  <a:pt x="0" y="619086"/>
                </a:lnTo>
                <a:lnTo>
                  <a:pt x="0" y="749427"/>
                </a:lnTo>
                <a:lnTo>
                  <a:pt x="5829" y="792670"/>
                </a:lnTo>
                <a:lnTo>
                  <a:pt x="22275" y="831570"/>
                </a:lnTo>
                <a:lnTo>
                  <a:pt x="47777" y="864565"/>
                </a:lnTo>
                <a:lnTo>
                  <a:pt x="80772" y="890066"/>
                </a:lnTo>
                <a:lnTo>
                  <a:pt x="119672" y="906513"/>
                </a:lnTo>
                <a:lnTo>
                  <a:pt x="138417" y="909040"/>
                </a:lnTo>
                <a:lnTo>
                  <a:pt x="1425587" y="909040"/>
                </a:lnTo>
                <a:lnTo>
                  <a:pt x="1483245" y="890066"/>
                </a:lnTo>
                <a:lnTo>
                  <a:pt x="1516227" y="864565"/>
                </a:lnTo>
                <a:lnTo>
                  <a:pt x="1541729" y="831570"/>
                </a:lnTo>
                <a:lnTo>
                  <a:pt x="1558175" y="792670"/>
                </a:lnTo>
                <a:lnTo>
                  <a:pt x="1564005" y="749427"/>
                </a:lnTo>
                <a:lnTo>
                  <a:pt x="1564005" y="716838"/>
                </a:lnTo>
                <a:lnTo>
                  <a:pt x="1564005" y="651675"/>
                </a:lnTo>
                <a:lnTo>
                  <a:pt x="1564005" y="619086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4320" y="2672242"/>
            <a:ext cx="103306" cy="24947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26785" y="2672242"/>
            <a:ext cx="103371" cy="2494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643813" y="2488018"/>
            <a:ext cx="847090" cy="618490"/>
          </a:xfrm>
          <a:custGeom>
            <a:avLst/>
            <a:gdLst/>
            <a:ahLst/>
            <a:cxnLst/>
            <a:rect l="l" t="t" r="r" b="b"/>
            <a:pathLst>
              <a:path w="847090" h="618489">
                <a:moveTo>
                  <a:pt x="179451" y="32575"/>
                </a:moveTo>
                <a:lnTo>
                  <a:pt x="177063" y="20307"/>
                </a:lnTo>
                <a:lnTo>
                  <a:pt x="169913" y="9537"/>
                </a:lnTo>
                <a:lnTo>
                  <a:pt x="159143" y="2387"/>
                </a:lnTo>
                <a:lnTo>
                  <a:pt x="146888" y="0"/>
                </a:lnTo>
                <a:lnTo>
                  <a:pt x="134620" y="2387"/>
                </a:lnTo>
                <a:lnTo>
                  <a:pt x="90982" y="46431"/>
                </a:lnTo>
                <a:lnTo>
                  <a:pt x="63182" y="86042"/>
                </a:lnTo>
                <a:lnTo>
                  <a:pt x="40436" y="127927"/>
                </a:lnTo>
                <a:lnTo>
                  <a:pt x="22745" y="171615"/>
                </a:lnTo>
                <a:lnTo>
                  <a:pt x="10109" y="216674"/>
                </a:lnTo>
                <a:lnTo>
                  <a:pt x="2527" y="262636"/>
                </a:lnTo>
                <a:lnTo>
                  <a:pt x="0" y="309041"/>
                </a:lnTo>
                <a:lnTo>
                  <a:pt x="2527" y="355447"/>
                </a:lnTo>
                <a:lnTo>
                  <a:pt x="10109" y="401408"/>
                </a:lnTo>
                <a:lnTo>
                  <a:pt x="22745" y="446468"/>
                </a:lnTo>
                <a:lnTo>
                  <a:pt x="40436" y="490156"/>
                </a:lnTo>
                <a:lnTo>
                  <a:pt x="63182" y="532041"/>
                </a:lnTo>
                <a:lnTo>
                  <a:pt x="90982" y="571652"/>
                </a:lnTo>
                <a:lnTo>
                  <a:pt x="130238" y="614870"/>
                </a:lnTo>
                <a:lnTo>
                  <a:pt x="138569" y="618070"/>
                </a:lnTo>
                <a:lnTo>
                  <a:pt x="146913" y="618070"/>
                </a:lnTo>
                <a:lnTo>
                  <a:pt x="155257" y="618070"/>
                </a:lnTo>
                <a:lnTo>
                  <a:pt x="163601" y="614870"/>
                </a:lnTo>
                <a:lnTo>
                  <a:pt x="169913" y="608545"/>
                </a:lnTo>
                <a:lnTo>
                  <a:pt x="177063" y="597776"/>
                </a:lnTo>
                <a:lnTo>
                  <a:pt x="179451" y="585508"/>
                </a:lnTo>
                <a:lnTo>
                  <a:pt x="177063" y="573252"/>
                </a:lnTo>
                <a:lnTo>
                  <a:pt x="169913" y="562483"/>
                </a:lnTo>
                <a:lnTo>
                  <a:pt x="137883" y="525818"/>
                </a:lnTo>
                <a:lnTo>
                  <a:pt x="111671" y="486130"/>
                </a:lnTo>
                <a:lnTo>
                  <a:pt x="91287" y="443992"/>
                </a:lnTo>
                <a:lnTo>
                  <a:pt x="76733" y="400037"/>
                </a:lnTo>
                <a:lnTo>
                  <a:pt x="67995" y="354850"/>
                </a:lnTo>
                <a:lnTo>
                  <a:pt x="65087" y="309067"/>
                </a:lnTo>
                <a:lnTo>
                  <a:pt x="67995" y="263271"/>
                </a:lnTo>
                <a:lnTo>
                  <a:pt x="76733" y="218097"/>
                </a:lnTo>
                <a:lnTo>
                  <a:pt x="91287" y="174129"/>
                </a:lnTo>
                <a:lnTo>
                  <a:pt x="111671" y="131991"/>
                </a:lnTo>
                <a:lnTo>
                  <a:pt x="137883" y="92278"/>
                </a:lnTo>
                <a:lnTo>
                  <a:pt x="169913" y="55600"/>
                </a:lnTo>
                <a:lnTo>
                  <a:pt x="177063" y="44831"/>
                </a:lnTo>
                <a:lnTo>
                  <a:pt x="179451" y="32575"/>
                </a:lnTo>
                <a:close/>
              </a:path>
              <a:path w="847090" h="618489">
                <a:moveTo>
                  <a:pt x="271602" y="124714"/>
                </a:moveTo>
                <a:lnTo>
                  <a:pt x="269214" y="112458"/>
                </a:lnTo>
                <a:lnTo>
                  <a:pt x="262064" y="101676"/>
                </a:lnTo>
                <a:lnTo>
                  <a:pt x="251294" y="94526"/>
                </a:lnTo>
                <a:lnTo>
                  <a:pt x="239026" y="92151"/>
                </a:lnTo>
                <a:lnTo>
                  <a:pt x="226771" y="94526"/>
                </a:lnTo>
                <a:lnTo>
                  <a:pt x="185127" y="137998"/>
                </a:lnTo>
                <a:lnTo>
                  <a:pt x="161124" y="177749"/>
                </a:lnTo>
                <a:lnTo>
                  <a:pt x="143979" y="220078"/>
                </a:lnTo>
                <a:lnTo>
                  <a:pt x="133692" y="264134"/>
                </a:lnTo>
                <a:lnTo>
                  <a:pt x="130263" y="309041"/>
                </a:lnTo>
                <a:lnTo>
                  <a:pt x="133692" y="353949"/>
                </a:lnTo>
                <a:lnTo>
                  <a:pt x="143979" y="398005"/>
                </a:lnTo>
                <a:lnTo>
                  <a:pt x="161124" y="440334"/>
                </a:lnTo>
                <a:lnTo>
                  <a:pt x="185127" y="480085"/>
                </a:lnTo>
                <a:lnTo>
                  <a:pt x="215988" y="516407"/>
                </a:lnTo>
                <a:lnTo>
                  <a:pt x="230720" y="525919"/>
                </a:lnTo>
                <a:lnTo>
                  <a:pt x="239064" y="525919"/>
                </a:lnTo>
                <a:lnTo>
                  <a:pt x="247408" y="525919"/>
                </a:lnTo>
                <a:lnTo>
                  <a:pt x="255739" y="522719"/>
                </a:lnTo>
                <a:lnTo>
                  <a:pt x="262064" y="516407"/>
                </a:lnTo>
                <a:lnTo>
                  <a:pt x="269214" y="505625"/>
                </a:lnTo>
                <a:lnTo>
                  <a:pt x="271602" y="493369"/>
                </a:lnTo>
                <a:lnTo>
                  <a:pt x="269214" y="481101"/>
                </a:lnTo>
                <a:lnTo>
                  <a:pt x="262064" y="470331"/>
                </a:lnTo>
                <a:lnTo>
                  <a:pt x="232905" y="434581"/>
                </a:lnTo>
                <a:lnTo>
                  <a:pt x="212064" y="394906"/>
                </a:lnTo>
                <a:lnTo>
                  <a:pt x="199567" y="352628"/>
                </a:lnTo>
                <a:lnTo>
                  <a:pt x="195402" y="309041"/>
                </a:lnTo>
                <a:lnTo>
                  <a:pt x="199567" y="265455"/>
                </a:lnTo>
                <a:lnTo>
                  <a:pt x="212064" y="223177"/>
                </a:lnTo>
                <a:lnTo>
                  <a:pt x="232905" y="183502"/>
                </a:lnTo>
                <a:lnTo>
                  <a:pt x="262064" y="147751"/>
                </a:lnTo>
                <a:lnTo>
                  <a:pt x="269214" y="136982"/>
                </a:lnTo>
                <a:lnTo>
                  <a:pt x="271602" y="124714"/>
                </a:lnTo>
                <a:close/>
              </a:path>
              <a:path w="847090" h="618489">
                <a:moveTo>
                  <a:pt x="716508" y="309041"/>
                </a:moveTo>
                <a:lnTo>
                  <a:pt x="713079" y="264134"/>
                </a:lnTo>
                <a:lnTo>
                  <a:pt x="702792" y="220078"/>
                </a:lnTo>
                <a:lnTo>
                  <a:pt x="685647" y="177749"/>
                </a:lnTo>
                <a:lnTo>
                  <a:pt x="661644" y="137998"/>
                </a:lnTo>
                <a:lnTo>
                  <a:pt x="630783" y="101676"/>
                </a:lnTo>
                <a:lnTo>
                  <a:pt x="607745" y="92151"/>
                </a:lnTo>
                <a:lnTo>
                  <a:pt x="595477" y="94526"/>
                </a:lnTo>
                <a:lnTo>
                  <a:pt x="584708" y="101676"/>
                </a:lnTo>
                <a:lnTo>
                  <a:pt x="577557" y="112458"/>
                </a:lnTo>
                <a:lnTo>
                  <a:pt x="575183" y="124714"/>
                </a:lnTo>
                <a:lnTo>
                  <a:pt x="577557" y="136982"/>
                </a:lnTo>
                <a:lnTo>
                  <a:pt x="584708" y="147751"/>
                </a:lnTo>
                <a:lnTo>
                  <a:pt x="613879" y="183502"/>
                </a:lnTo>
                <a:lnTo>
                  <a:pt x="634707" y="223177"/>
                </a:lnTo>
                <a:lnTo>
                  <a:pt x="647204" y="265455"/>
                </a:lnTo>
                <a:lnTo>
                  <a:pt x="651370" y="309041"/>
                </a:lnTo>
                <a:lnTo>
                  <a:pt x="647204" y="352628"/>
                </a:lnTo>
                <a:lnTo>
                  <a:pt x="634707" y="394906"/>
                </a:lnTo>
                <a:lnTo>
                  <a:pt x="613879" y="434581"/>
                </a:lnTo>
                <a:lnTo>
                  <a:pt x="584708" y="470331"/>
                </a:lnTo>
                <a:lnTo>
                  <a:pt x="577557" y="481101"/>
                </a:lnTo>
                <a:lnTo>
                  <a:pt x="575183" y="493369"/>
                </a:lnTo>
                <a:lnTo>
                  <a:pt x="577557" y="505625"/>
                </a:lnTo>
                <a:lnTo>
                  <a:pt x="584708" y="516407"/>
                </a:lnTo>
                <a:lnTo>
                  <a:pt x="591096" y="522719"/>
                </a:lnTo>
                <a:lnTo>
                  <a:pt x="599440" y="525919"/>
                </a:lnTo>
                <a:lnTo>
                  <a:pt x="607771" y="525919"/>
                </a:lnTo>
                <a:lnTo>
                  <a:pt x="616115" y="525919"/>
                </a:lnTo>
                <a:lnTo>
                  <a:pt x="661644" y="480085"/>
                </a:lnTo>
                <a:lnTo>
                  <a:pt x="685647" y="440334"/>
                </a:lnTo>
                <a:lnTo>
                  <a:pt x="702792" y="398005"/>
                </a:lnTo>
                <a:lnTo>
                  <a:pt x="713079" y="353949"/>
                </a:lnTo>
                <a:lnTo>
                  <a:pt x="716508" y="309041"/>
                </a:lnTo>
                <a:close/>
              </a:path>
              <a:path w="847090" h="618489">
                <a:moveTo>
                  <a:pt x="846772" y="309041"/>
                </a:moveTo>
                <a:lnTo>
                  <a:pt x="844245" y="262636"/>
                </a:lnTo>
                <a:lnTo>
                  <a:pt x="836663" y="216674"/>
                </a:lnTo>
                <a:lnTo>
                  <a:pt x="824026" y="171615"/>
                </a:lnTo>
                <a:lnTo>
                  <a:pt x="806335" y="127927"/>
                </a:lnTo>
                <a:lnTo>
                  <a:pt x="783590" y="86042"/>
                </a:lnTo>
                <a:lnTo>
                  <a:pt x="755789" y="46431"/>
                </a:lnTo>
                <a:lnTo>
                  <a:pt x="722922" y="9537"/>
                </a:lnTo>
                <a:lnTo>
                  <a:pt x="699897" y="0"/>
                </a:lnTo>
                <a:lnTo>
                  <a:pt x="687628" y="2387"/>
                </a:lnTo>
                <a:lnTo>
                  <a:pt x="676859" y="9537"/>
                </a:lnTo>
                <a:lnTo>
                  <a:pt x="669709" y="20307"/>
                </a:lnTo>
                <a:lnTo>
                  <a:pt x="667321" y="32575"/>
                </a:lnTo>
                <a:lnTo>
                  <a:pt x="669709" y="44831"/>
                </a:lnTo>
                <a:lnTo>
                  <a:pt x="676859" y="55600"/>
                </a:lnTo>
                <a:lnTo>
                  <a:pt x="708888" y="92265"/>
                </a:lnTo>
                <a:lnTo>
                  <a:pt x="735101" y="131953"/>
                </a:lnTo>
                <a:lnTo>
                  <a:pt x="755484" y="174091"/>
                </a:lnTo>
                <a:lnTo>
                  <a:pt x="770039" y="218046"/>
                </a:lnTo>
                <a:lnTo>
                  <a:pt x="778776" y="263232"/>
                </a:lnTo>
                <a:lnTo>
                  <a:pt x="781697" y="309016"/>
                </a:lnTo>
                <a:lnTo>
                  <a:pt x="778776" y="354812"/>
                </a:lnTo>
                <a:lnTo>
                  <a:pt x="770039" y="399986"/>
                </a:lnTo>
                <a:lnTo>
                  <a:pt x="755484" y="443953"/>
                </a:lnTo>
                <a:lnTo>
                  <a:pt x="735101" y="486092"/>
                </a:lnTo>
                <a:lnTo>
                  <a:pt x="708888" y="525805"/>
                </a:lnTo>
                <a:lnTo>
                  <a:pt x="676859" y="562483"/>
                </a:lnTo>
                <a:lnTo>
                  <a:pt x="669709" y="573252"/>
                </a:lnTo>
                <a:lnTo>
                  <a:pt x="667321" y="585508"/>
                </a:lnTo>
                <a:lnTo>
                  <a:pt x="669709" y="597776"/>
                </a:lnTo>
                <a:lnTo>
                  <a:pt x="676859" y="608545"/>
                </a:lnTo>
                <a:lnTo>
                  <a:pt x="683247" y="614870"/>
                </a:lnTo>
                <a:lnTo>
                  <a:pt x="691578" y="618070"/>
                </a:lnTo>
                <a:lnTo>
                  <a:pt x="699922" y="618070"/>
                </a:lnTo>
                <a:lnTo>
                  <a:pt x="708266" y="618070"/>
                </a:lnTo>
                <a:lnTo>
                  <a:pt x="755789" y="571652"/>
                </a:lnTo>
                <a:lnTo>
                  <a:pt x="783590" y="532041"/>
                </a:lnTo>
                <a:lnTo>
                  <a:pt x="806335" y="490156"/>
                </a:lnTo>
                <a:lnTo>
                  <a:pt x="824026" y="446468"/>
                </a:lnTo>
                <a:lnTo>
                  <a:pt x="836663" y="401408"/>
                </a:lnTo>
                <a:lnTo>
                  <a:pt x="844245" y="355447"/>
                </a:lnTo>
                <a:lnTo>
                  <a:pt x="846772" y="309041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820289" y="1390148"/>
            <a:ext cx="2120265" cy="346075"/>
          </a:xfrm>
          <a:custGeom>
            <a:avLst/>
            <a:gdLst/>
            <a:ahLst/>
            <a:cxnLst/>
            <a:rect l="l" t="t" r="r" b="b"/>
            <a:pathLst>
              <a:path w="2120265" h="346075">
                <a:moveTo>
                  <a:pt x="2073928" y="345585"/>
                </a:moveTo>
                <a:lnTo>
                  <a:pt x="46127" y="345585"/>
                </a:lnTo>
                <a:lnTo>
                  <a:pt x="28173" y="341960"/>
                </a:lnTo>
                <a:lnTo>
                  <a:pt x="13511" y="332074"/>
                </a:lnTo>
                <a:lnTo>
                  <a:pt x="3625" y="317412"/>
                </a:lnTo>
                <a:lnTo>
                  <a:pt x="0" y="299457"/>
                </a:lnTo>
                <a:lnTo>
                  <a:pt x="893" y="290414"/>
                </a:lnTo>
                <a:lnTo>
                  <a:pt x="266828" y="13515"/>
                </a:lnTo>
                <a:lnTo>
                  <a:pt x="299457" y="0"/>
                </a:lnTo>
                <a:lnTo>
                  <a:pt x="1820598" y="0"/>
                </a:lnTo>
                <a:lnTo>
                  <a:pt x="1994419" y="154714"/>
                </a:lnTo>
                <a:lnTo>
                  <a:pt x="799161" y="154714"/>
                </a:lnTo>
                <a:lnTo>
                  <a:pt x="797240" y="155873"/>
                </a:lnTo>
                <a:lnTo>
                  <a:pt x="747253" y="252104"/>
                </a:lnTo>
                <a:lnTo>
                  <a:pt x="749953" y="256543"/>
                </a:lnTo>
                <a:lnTo>
                  <a:pt x="2096254" y="256543"/>
                </a:lnTo>
                <a:lnTo>
                  <a:pt x="2106541" y="266828"/>
                </a:lnTo>
                <a:lnTo>
                  <a:pt x="2112307" y="273860"/>
                </a:lnTo>
                <a:lnTo>
                  <a:pt x="2116547" y="281801"/>
                </a:lnTo>
                <a:lnTo>
                  <a:pt x="2119162" y="290414"/>
                </a:lnTo>
                <a:lnTo>
                  <a:pt x="2120056" y="299457"/>
                </a:lnTo>
                <a:lnTo>
                  <a:pt x="2116431" y="317412"/>
                </a:lnTo>
                <a:lnTo>
                  <a:pt x="2106545" y="332074"/>
                </a:lnTo>
                <a:lnTo>
                  <a:pt x="2091882" y="341960"/>
                </a:lnTo>
                <a:lnTo>
                  <a:pt x="2073928" y="345585"/>
                </a:lnTo>
                <a:close/>
              </a:path>
              <a:path w="2120265" h="346075">
                <a:moveTo>
                  <a:pt x="2096254" y="256543"/>
                </a:moveTo>
                <a:lnTo>
                  <a:pt x="1370103" y="256543"/>
                </a:lnTo>
                <a:lnTo>
                  <a:pt x="1372802" y="252104"/>
                </a:lnTo>
                <a:lnTo>
                  <a:pt x="1322815" y="155873"/>
                </a:lnTo>
                <a:lnTo>
                  <a:pt x="1320894" y="154714"/>
                </a:lnTo>
                <a:lnTo>
                  <a:pt x="1994419" y="154714"/>
                </a:lnTo>
                <a:lnTo>
                  <a:pt x="2096254" y="256543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102405" y="321640"/>
            <a:ext cx="1556385" cy="984250"/>
          </a:xfrm>
          <a:custGeom>
            <a:avLst/>
            <a:gdLst/>
            <a:ahLst/>
            <a:cxnLst/>
            <a:rect l="l" t="t" r="r" b="b"/>
            <a:pathLst>
              <a:path w="1556384" h="984250">
                <a:moveTo>
                  <a:pt x="1481770" y="983871"/>
                </a:moveTo>
                <a:lnTo>
                  <a:pt x="74052" y="983871"/>
                </a:lnTo>
                <a:lnTo>
                  <a:pt x="45299" y="978028"/>
                </a:lnTo>
                <a:lnTo>
                  <a:pt x="21753" y="962118"/>
                </a:lnTo>
                <a:lnTo>
                  <a:pt x="5843" y="938571"/>
                </a:lnTo>
                <a:lnTo>
                  <a:pt x="0" y="909818"/>
                </a:lnTo>
                <a:lnTo>
                  <a:pt x="0" y="74052"/>
                </a:lnTo>
                <a:lnTo>
                  <a:pt x="5843" y="45299"/>
                </a:lnTo>
                <a:lnTo>
                  <a:pt x="21753" y="21753"/>
                </a:lnTo>
                <a:lnTo>
                  <a:pt x="45299" y="5843"/>
                </a:lnTo>
                <a:lnTo>
                  <a:pt x="74052" y="0"/>
                </a:lnTo>
                <a:lnTo>
                  <a:pt x="1481770" y="0"/>
                </a:lnTo>
                <a:lnTo>
                  <a:pt x="1510523" y="5843"/>
                </a:lnTo>
                <a:lnTo>
                  <a:pt x="1534069" y="21753"/>
                </a:lnTo>
                <a:lnTo>
                  <a:pt x="1549979" y="45299"/>
                </a:lnTo>
                <a:lnTo>
                  <a:pt x="1555823" y="74052"/>
                </a:lnTo>
                <a:lnTo>
                  <a:pt x="1555823" y="85713"/>
                </a:lnTo>
                <a:lnTo>
                  <a:pt x="85713" y="85713"/>
                </a:lnTo>
                <a:lnTo>
                  <a:pt x="85713" y="898158"/>
                </a:lnTo>
                <a:lnTo>
                  <a:pt x="1555823" y="898158"/>
                </a:lnTo>
                <a:lnTo>
                  <a:pt x="1555823" y="909818"/>
                </a:lnTo>
                <a:lnTo>
                  <a:pt x="1549979" y="938571"/>
                </a:lnTo>
                <a:lnTo>
                  <a:pt x="1534069" y="962118"/>
                </a:lnTo>
                <a:lnTo>
                  <a:pt x="1510523" y="978028"/>
                </a:lnTo>
                <a:lnTo>
                  <a:pt x="1481770" y="983871"/>
                </a:lnTo>
                <a:close/>
              </a:path>
              <a:path w="1556384" h="984250">
                <a:moveTo>
                  <a:pt x="1555823" y="898158"/>
                </a:moveTo>
                <a:lnTo>
                  <a:pt x="1470110" y="898158"/>
                </a:lnTo>
                <a:lnTo>
                  <a:pt x="1470110" y="85713"/>
                </a:lnTo>
                <a:lnTo>
                  <a:pt x="1555823" y="85713"/>
                </a:lnTo>
                <a:lnTo>
                  <a:pt x="1555823" y="898158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86144" y="1804598"/>
            <a:ext cx="116463" cy="116443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6352426" y="368353"/>
            <a:ext cx="1436370" cy="1774825"/>
          </a:xfrm>
          <a:custGeom>
            <a:avLst/>
            <a:gdLst/>
            <a:ahLst/>
            <a:cxnLst/>
            <a:rect l="l" t="t" r="r" b="b"/>
            <a:pathLst>
              <a:path w="1436369" h="1774825">
                <a:moveTo>
                  <a:pt x="53888" y="1473848"/>
                </a:moveTo>
                <a:lnTo>
                  <a:pt x="27638" y="1452033"/>
                </a:lnTo>
                <a:lnTo>
                  <a:pt x="4933" y="1408808"/>
                </a:lnTo>
                <a:lnTo>
                  <a:pt x="0" y="1360229"/>
                </a:lnTo>
                <a:lnTo>
                  <a:pt x="14543" y="1311941"/>
                </a:lnTo>
                <a:lnTo>
                  <a:pt x="683622" y="66423"/>
                </a:lnTo>
                <a:lnTo>
                  <a:pt x="715847" y="27648"/>
                </a:lnTo>
                <a:lnTo>
                  <a:pt x="759076" y="4939"/>
                </a:lnTo>
                <a:lnTo>
                  <a:pt x="807655" y="0"/>
                </a:lnTo>
                <a:lnTo>
                  <a:pt x="855930" y="14534"/>
                </a:lnTo>
                <a:lnTo>
                  <a:pt x="1369720" y="290536"/>
                </a:lnTo>
                <a:lnTo>
                  <a:pt x="1408497" y="322765"/>
                </a:lnTo>
                <a:lnTo>
                  <a:pt x="1431198" y="365996"/>
                </a:lnTo>
                <a:lnTo>
                  <a:pt x="1436128" y="414575"/>
                </a:lnTo>
                <a:lnTo>
                  <a:pt x="1428957" y="438384"/>
                </a:lnTo>
                <a:lnTo>
                  <a:pt x="982880" y="198756"/>
                </a:lnTo>
                <a:lnTo>
                  <a:pt x="974257" y="201341"/>
                </a:lnTo>
                <a:lnTo>
                  <a:pt x="957972" y="231656"/>
                </a:lnTo>
                <a:lnTo>
                  <a:pt x="960578" y="240274"/>
                </a:lnTo>
                <a:lnTo>
                  <a:pt x="1411136" y="482308"/>
                </a:lnTo>
                <a:lnTo>
                  <a:pt x="1343814" y="607630"/>
                </a:lnTo>
                <a:lnTo>
                  <a:pt x="655050" y="237633"/>
                </a:lnTo>
                <a:lnTo>
                  <a:pt x="646419" y="240232"/>
                </a:lnTo>
                <a:lnTo>
                  <a:pt x="138921" y="1184962"/>
                </a:lnTo>
                <a:lnTo>
                  <a:pt x="141512" y="1193606"/>
                </a:lnTo>
                <a:lnTo>
                  <a:pt x="830277" y="1563603"/>
                </a:lnTo>
                <a:lnTo>
                  <a:pt x="803482" y="1613482"/>
                </a:lnTo>
                <a:lnTo>
                  <a:pt x="434499" y="1415268"/>
                </a:lnTo>
                <a:lnTo>
                  <a:pt x="400351" y="1404957"/>
                </a:lnTo>
                <a:lnTo>
                  <a:pt x="366042" y="1408419"/>
                </a:lnTo>
                <a:lnTo>
                  <a:pt x="335522" y="1424468"/>
                </a:lnTo>
                <a:lnTo>
                  <a:pt x="312742" y="1451915"/>
                </a:lnTo>
                <a:lnTo>
                  <a:pt x="302433" y="1486064"/>
                </a:lnTo>
                <a:lnTo>
                  <a:pt x="305900" y="1520375"/>
                </a:lnTo>
                <a:lnTo>
                  <a:pt x="321953" y="1550897"/>
                </a:lnTo>
                <a:lnTo>
                  <a:pt x="349402" y="1573679"/>
                </a:lnTo>
                <a:lnTo>
                  <a:pt x="696042" y="1759890"/>
                </a:lnTo>
                <a:lnTo>
                  <a:pt x="677055" y="1769865"/>
                </a:lnTo>
                <a:lnTo>
                  <a:pt x="628480" y="1774799"/>
                </a:lnTo>
                <a:lnTo>
                  <a:pt x="595795" y="1764955"/>
                </a:lnTo>
                <a:lnTo>
                  <a:pt x="53888" y="1473848"/>
                </a:lnTo>
                <a:close/>
              </a:path>
              <a:path w="1436369" h="1774825">
                <a:moveTo>
                  <a:pt x="1411136" y="482308"/>
                </a:moveTo>
                <a:lnTo>
                  <a:pt x="1123727" y="327915"/>
                </a:lnTo>
                <a:lnTo>
                  <a:pt x="1132350" y="325330"/>
                </a:lnTo>
                <a:lnTo>
                  <a:pt x="1148635" y="295015"/>
                </a:lnTo>
                <a:lnTo>
                  <a:pt x="1146030" y="286398"/>
                </a:lnTo>
                <a:lnTo>
                  <a:pt x="1428957" y="438384"/>
                </a:lnTo>
                <a:lnTo>
                  <a:pt x="1421588" y="462850"/>
                </a:lnTo>
                <a:lnTo>
                  <a:pt x="1411136" y="482308"/>
                </a:lnTo>
                <a:close/>
              </a:path>
              <a:path w="1436369" h="1774825">
                <a:moveTo>
                  <a:pt x="830277" y="1563603"/>
                </a:moveTo>
                <a:lnTo>
                  <a:pt x="781088" y="1537179"/>
                </a:lnTo>
                <a:lnTo>
                  <a:pt x="789712" y="1534560"/>
                </a:lnTo>
                <a:lnTo>
                  <a:pt x="1297211" y="589830"/>
                </a:lnTo>
                <a:lnTo>
                  <a:pt x="1294626" y="581206"/>
                </a:lnTo>
                <a:lnTo>
                  <a:pt x="1343814" y="607630"/>
                </a:lnTo>
                <a:lnTo>
                  <a:pt x="830277" y="1563603"/>
                </a:lnTo>
                <a:close/>
              </a:path>
              <a:path w="1436369" h="1774825">
                <a:moveTo>
                  <a:pt x="696042" y="1759890"/>
                </a:moveTo>
                <a:lnTo>
                  <a:pt x="349402" y="1573679"/>
                </a:lnTo>
                <a:lnTo>
                  <a:pt x="383557" y="1583990"/>
                </a:lnTo>
                <a:lnTo>
                  <a:pt x="417868" y="1580523"/>
                </a:lnTo>
                <a:lnTo>
                  <a:pt x="448387" y="1564468"/>
                </a:lnTo>
                <a:lnTo>
                  <a:pt x="471166" y="1537018"/>
                </a:lnTo>
                <a:lnTo>
                  <a:pt x="481476" y="1502872"/>
                </a:lnTo>
                <a:lnTo>
                  <a:pt x="478009" y="1468567"/>
                </a:lnTo>
                <a:lnTo>
                  <a:pt x="461954" y="1438050"/>
                </a:lnTo>
                <a:lnTo>
                  <a:pt x="434499" y="1415268"/>
                </a:lnTo>
                <a:lnTo>
                  <a:pt x="803482" y="1613482"/>
                </a:lnTo>
                <a:lnTo>
                  <a:pt x="752510" y="1708369"/>
                </a:lnTo>
                <a:lnTo>
                  <a:pt x="720280" y="1747156"/>
                </a:lnTo>
                <a:lnTo>
                  <a:pt x="696042" y="175989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35815" y="4800958"/>
            <a:ext cx="702083" cy="62816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10465" y="3810260"/>
            <a:ext cx="1001485" cy="131293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71464" y="4130358"/>
            <a:ext cx="906584" cy="95677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77383" y="4428842"/>
            <a:ext cx="110150" cy="21912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479170" y="4180472"/>
            <a:ext cx="133209" cy="19434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95531" y="3884487"/>
            <a:ext cx="154987" cy="15385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95531" y="4071310"/>
            <a:ext cx="87567" cy="153854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9395531" y="3653706"/>
            <a:ext cx="141605" cy="198120"/>
          </a:xfrm>
          <a:custGeom>
            <a:avLst/>
            <a:gdLst/>
            <a:ahLst/>
            <a:cxnLst/>
            <a:rect l="l" t="t" r="r" b="b"/>
            <a:pathLst>
              <a:path w="141604" h="198120">
                <a:moveTo>
                  <a:pt x="141469" y="197812"/>
                </a:moveTo>
                <a:lnTo>
                  <a:pt x="0" y="197812"/>
                </a:lnTo>
                <a:lnTo>
                  <a:pt x="0" y="0"/>
                </a:lnTo>
                <a:lnTo>
                  <a:pt x="67455" y="43229"/>
                </a:lnTo>
                <a:lnTo>
                  <a:pt x="96431" y="84312"/>
                </a:lnTo>
                <a:lnTo>
                  <a:pt x="121330" y="136346"/>
                </a:lnTo>
                <a:lnTo>
                  <a:pt x="141469" y="197812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976957" y="3664698"/>
            <a:ext cx="303530" cy="560705"/>
          </a:xfrm>
          <a:custGeom>
            <a:avLst/>
            <a:gdLst/>
            <a:ahLst/>
            <a:cxnLst/>
            <a:rect l="l" t="t" r="r" b="b"/>
            <a:pathLst>
              <a:path w="303529" h="560704">
                <a:moveTo>
                  <a:pt x="201917" y="560476"/>
                </a:moveTo>
                <a:lnTo>
                  <a:pt x="195681" y="524294"/>
                </a:lnTo>
                <a:lnTo>
                  <a:pt x="190982" y="486486"/>
                </a:lnTo>
                <a:lnTo>
                  <a:pt x="187871" y="447217"/>
                </a:lnTo>
                <a:lnTo>
                  <a:pt x="186397" y="406615"/>
                </a:lnTo>
                <a:lnTo>
                  <a:pt x="0" y="406615"/>
                </a:lnTo>
                <a:lnTo>
                  <a:pt x="3606" y="447179"/>
                </a:lnTo>
                <a:lnTo>
                  <a:pt x="11137" y="486460"/>
                </a:lnTo>
                <a:lnTo>
                  <a:pt x="22415" y="524281"/>
                </a:lnTo>
                <a:lnTo>
                  <a:pt x="37249" y="560476"/>
                </a:lnTo>
                <a:lnTo>
                  <a:pt x="201917" y="560476"/>
                </a:lnTo>
                <a:close/>
              </a:path>
              <a:path w="303529" h="560704">
                <a:moveTo>
                  <a:pt x="201917" y="219798"/>
                </a:moveTo>
                <a:lnTo>
                  <a:pt x="37249" y="219798"/>
                </a:lnTo>
                <a:lnTo>
                  <a:pt x="22428" y="255993"/>
                </a:lnTo>
                <a:lnTo>
                  <a:pt x="11163" y="293814"/>
                </a:lnTo>
                <a:lnTo>
                  <a:pt x="3644" y="333082"/>
                </a:lnTo>
                <a:lnTo>
                  <a:pt x="0" y="373646"/>
                </a:lnTo>
                <a:lnTo>
                  <a:pt x="186309" y="373646"/>
                </a:lnTo>
                <a:lnTo>
                  <a:pt x="187833" y="333070"/>
                </a:lnTo>
                <a:lnTo>
                  <a:pt x="190969" y="293814"/>
                </a:lnTo>
                <a:lnTo>
                  <a:pt x="195681" y="256019"/>
                </a:lnTo>
                <a:lnTo>
                  <a:pt x="201917" y="219798"/>
                </a:lnTo>
                <a:close/>
              </a:path>
              <a:path w="303529" h="560704">
                <a:moveTo>
                  <a:pt x="303009" y="0"/>
                </a:moveTo>
                <a:lnTo>
                  <a:pt x="251625" y="16776"/>
                </a:lnTo>
                <a:lnTo>
                  <a:pt x="203555" y="39966"/>
                </a:lnTo>
                <a:lnTo>
                  <a:pt x="159296" y="69075"/>
                </a:lnTo>
                <a:lnTo>
                  <a:pt x="119367" y="103606"/>
                </a:lnTo>
                <a:lnTo>
                  <a:pt x="84264" y="143014"/>
                </a:lnTo>
                <a:lnTo>
                  <a:pt x="54521" y="186829"/>
                </a:lnTo>
                <a:lnTo>
                  <a:pt x="209334" y="186829"/>
                </a:lnTo>
                <a:lnTo>
                  <a:pt x="226860" y="128917"/>
                </a:lnTo>
                <a:lnTo>
                  <a:pt x="248577" y="77939"/>
                </a:lnTo>
                <a:lnTo>
                  <a:pt x="274091" y="34696"/>
                </a:lnTo>
                <a:lnTo>
                  <a:pt x="303009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395531" y="4258133"/>
            <a:ext cx="43180" cy="198120"/>
          </a:xfrm>
          <a:custGeom>
            <a:avLst/>
            <a:gdLst/>
            <a:ahLst/>
            <a:cxnLst/>
            <a:rect l="l" t="t" r="r" b="b"/>
            <a:pathLst>
              <a:path w="43179" h="198120">
                <a:moveTo>
                  <a:pt x="0" y="197725"/>
                </a:moveTo>
                <a:lnTo>
                  <a:pt x="0" y="0"/>
                </a:lnTo>
                <a:lnTo>
                  <a:pt x="38289" y="0"/>
                </a:lnTo>
                <a:lnTo>
                  <a:pt x="38289" y="166849"/>
                </a:lnTo>
                <a:lnTo>
                  <a:pt x="39771" y="172780"/>
                </a:lnTo>
                <a:lnTo>
                  <a:pt x="42562" y="177926"/>
                </a:lnTo>
                <a:lnTo>
                  <a:pt x="32245" y="184920"/>
                </a:lnTo>
                <a:lnTo>
                  <a:pt x="21706" y="190573"/>
                </a:lnTo>
                <a:lnTo>
                  <a:pt x="10955" y="194852"/>
                </a:lnTo>
                <a:lnTo>
                  <a:pt x="0" y="197725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221006" y="3653706"/>
            <a:ext cx="141605" cy="198120"/>
          </a:xfrm>
          <a:custGeom>
            <a:avLst/>
            <a:gdLst/>
            <a:ahLst/>
            <a:cxnLst/>
            <a:rect l="l" t="t" r="r" b="b"/>
            <a:pathLst>
              <a:path w="141604" h="198120">
                <a:moveTo>
                  <a:pt x="141556" y="197812"/>
                </a:moveTo>
                <a:lnTo>
                  <a:pt x="0" y="197812"/>
                </a:lnTo>
                <a:lnTo>
                  <a:pt x="20130" y="136379"/>
                </a:lnTo>
                <a:lnTo>
                  <a:pt x="45017" y="84349"/>
                </a:lnTo>
                <a:lnTo>
                  <a:pt x="73994" y="43254"/>
                </a:lnTo>
                <a:lnTo>
                  <a:pt x="106395" y="14627"/>
                </a:lnTo>
                <a:lnTo>
                  <a:pt x="141556" y="0"/>
                </a:lnTo>
                <a:lnTo>
                  <a:pt x="141556" y="197812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031478" y="4071314"/>
            <a:ext cx="331470" cy="374015"/>
          </a:xfrm>
          <a:custGeom>
            <a:avLst/>
            <a:gdLst/>
            <a:ahLst/>
            <a:cxnLst/>
            <a:rect l="l" t="t" r="r" b="b"/>
            <a:pathLst>
              <a:path w="331470" h="374014">
                <a:moveTo>
                  <a:pt x="248488" y="373646"/>
                </a:moveTo>
                <a:lnTo>
                  <a:pt x="219570" y="338924"/>
                </a:lnTo>
                <a:lnTo>
                  <a:pt x="194056" y="295706"/>
                </a:lnTo>
                <a:lnTo>
                  <a:pt x="172339" y="244754"/>
                </a:lnTo>
                <a:lnTo>
                  <a:pt x="154813" y="186829"/>
                </a:lnTo>
                <a:lnTo>
                  <a:pt x="0" y="186829"/>
                </a:lnTo>
                <a:lnTo>
                  <a:pt x="29781" y="230670"/>
                </a:lnTo>
                <a:lnTo>
                  <a:pt x="64884" y="270103"/>
                </a:lnTo>
                <a:lnTo>
                  <a:pt x="104813" y="304634"/>
                </a:lnTo>
                <a:lnTo>
                  <a:pt x="149059" y="333743"/>
                </a:lnTo>
                <a:lnTo>
                  <a:pt x="197116" y="356908"/>
                </a:lnTo>
                <a:lnTo>
                  <a:pt x="248488" y="373646"/>
                </a:lnTo>
                <a:close/>
              </a:path>
              <a:path w="331470" h="374014">
                <a:moveTo>
                  <a:pt x="331076" y="0"/>
                </a:moveTo>
                <a:lnTo>
                  <a:pt x="164757" y="0"/>
                </a:lnTo>
                <a:lnTo>
                  <a:pt x="166395" y="40563"/>
                </a:lnTo>
                <a:lnTo>
                  <a:pt x="169811" y="79844"/>
                </a:lnTo>
                <a:lnTo>
                  <a:pt x="174929" y="117665"/>
                </a:lnTo>
                <a:lnTo>
                  <a:pt x="181673" y="153860"/>
                </a:lnTo>
                <a:lnTo>
                  <a:pt x="331076" y="153860"/>
                </a:lnTo>
                <a:lnTo>
                  <a:pt x="331076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478128" y="3664696"/>
            <a:ext cx="248920" cy="187325"/>
          </a:xfrm>
          <a:custGeom>
            <a:avLst/>
            <a:gdLst/>
            <a:ahLst/>
            <a:cxnLst/>
            <a:rect l="l" t="t" r="r" b="b"/>
            <a:pathLst>
              <a:path w="248920" h="187325">
                <a:moveTo>
                  <a:pt x="248312" y="186822"/>
                </a:moveTo>
                <a:lnTo>
                  <a:pt x="93498" y="186822"/>
                </a:lnTo>
                <a:lnTo>
                  <a:pt x="76031" y="128919"/>
                </a:lnTo>
                <a:lnTo>
                  <a:pt x="54370" y="77940"/>
                </a:lnTo>
                <a:lnTo>
                  <a:pt x="28898" y="34698"/>
                </a:lnTo>
                <a:lnTo>
                  <a:pt x="0" y="0"/>
                </a:lnTo>
                <a:lnTo>
                  <a:pt x="51367" y="16770"/>
                </a:lnTo>
                <a:lnTo>
                  <a:pt x="99419" y="39965"/>
                </a:lnTo>
                <a:lnTo>
                  <a:pt x="143649" y="69077"/>
                </a:lnTo>
                <a:lnTo>
                  <a:pt x="183547" y="103596"/>
                </a:lnTo>
                <a:lnTo>
                  <a:pt x="218604" y="143014"/>
                </a:lnTo>
                <a:lnTo>
                  <a:pt x="248312" y="186822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196236" y="3884488"/>
            <a:ext cx="166370" cy="154305"/>
          </a:xfrm>
          <a:custGeom>
            <a:avLst/>
            <a:gdLst/>
            <a:ahLst/>
            <a:cxnLst/>
            <a:rect l="l" t="t" r="r" b="b"/>
            <a:pathLst>
              <a:path w="166370" h="154304">
                <a:moveTo>
                  <a:pt x="166326" y="153854"/>
                </a:moveTo>
                <a:lnTo>
                  <a:pt x="0" y="153854"/>
                </a:lnTo>
                <a:lnTo>
                  <a:pt x="1638" y="113293"/>
                </a:lnTo>
                <a:lnTo>
                  <a:pt x="5058" y="74016"/>
                </a:lnTo>
                <a:lnTo>
                  <a:pt x="10180" y="36194"/>
                </a:lnTo>
                <a:lnTo>
                  <a:pt x="16920" y="0"/>
                </a:lnTo>
                <a:lnTo>
                  <a:pt x="166326" y="0"/>
                </a:lnTo>
                <a:lnTo>
                  <a:pt x="166326" y="153854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79214" y="3884488"/>
            <a:ext cx="190311" cy="72478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9221006" y="4258133"/>
            <a:ext cx="141605" cy="198120"/>
          </a:xfrm>
          <a:custGeom>
            <a:avLst/>
            <a:gdLst/>
            <a:ahLst/>
            <a:cxnLst/>
            <a:rect l="l" t="t" r="r" b="b"/>
            <a:pathLst>
              <a:path w="141604" h="198120">
                <a:moveTo>
                  <a:pt x="141556" y="197812"/>
                </a:moveTo>
                <a:lnTo>
                  <a:pt x="73994" y="154582"/>
                </a:lnTo>
                <a:lnTo>
                  <a:pt x="45017" y="113500"/>
                </a:lnTo>
                <a:lnTo>
                  <a:pt x="20130" y="61466"/>
                </a:lnTo>
                <a:lnTo>
                  <a:pt x="0" y="0"/>
                </a:lnTo>
                <a:lnTo>
                  <a:pt x="141556" y="0"/>
                </a:lnTo>
                <a:lnTo>
                  <a:pt x="141556" y="197812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529384" y="3445648"/>
            <a:ext cx="1741805" cy="1510665"/>
          </a:xfrm>
          <a:custGeom>
            <a:avLst/>
            <a:gdLst/>
            <a:ahLst/>
            <a:cxnLst/>
            <a:rect l="l" t="t" r="r" b="b"/>
            <a:pathLst>
              <a:path w="1741804" h="1510664">
                <a:moveTo>
                  <a:pt x="1294130" y="729018"/>
                </a:moveTo>
                <a:lnTo>
                  <a:pt x="1291602" y="716483"/>
                </a:lnTo>
                <a:lnTo>
                  <a:pt x="1284719" y="706259"/>
                </a:lnTo>
                <a:lnTo>
                  <a:pt x="1274508" y="699363"/>
                </a:lnTo>
                <a:lnTo>
                  <a:pt x="1262024" y="696836"/>
                </a:lnTo>
                <a:lnTo>
                  <a:pt x="1246238" y="696836"/>
                </a:lnTo>
                <a:lnTo>
                  <a:pt x="1246187" y="636600"/>
                </a:lnTo>
                <a:lnTo>
                  <a:pt x="1245489" y="593229"/>
                </a:lnTo>
                <a:lnTo>
                  <a:pt x="1230337" y="543344"/>
                </a:lnTo>
                <a:lnTo>
                  <a:pt x="1218679" y="528332"/>
                </a:lnTo>
                <a:lnTo>
                  <a:pt x="1204595" y="510197"/>
                </a:lnTo>
                <a:lnTo>
                  <a:pt x="1193469" y="502742"/>
                </a:lnTo>
                <a:lnTo>
                  <a:pt x="1193469" y="696836"/>
                </a:lnTo>
                <a:lnTo>
                  <a:pt x="1158760" y="696836"/>
                </a:lnTo>
                <a:lnTo>
                  <a:pt x="1158760" y="807173"/>
                </a:lnTo>
                <a:lnTo>
                  <a:pt x="1157274" y="818451"/>
                </a:lnTo>
                <a:lnTo>
                  <a:pt x="1153071" y="828636"/>
                </a:lnTo>
                <a:lnTo>
                  <a:pt x="1146543" y="837336"/>
                </a:lnTo>
                <a:lnTo>
                  <a:pt x="1138085" y="844156"/>
                </a:lnTo>
                <a:lnTo>
                  <a:pt x="1138085" y="885228"/>
                </a:lnTo>
                <a:lnTo>
                  <a:pt x="1136548" y="892810"/>
                </a:lnTo>
                <a:lnTo>
                  <a:pt x="1132332" y="899020"/>
                </a:lnTo>
                <a:lnTo>
                  <a:pt x="1126096" y="903224"/>
                </a:lnTo>
                <a:lnTo>
                  <a:pt x="1118463" y="904773"/>
                </a:lnTo>
                <a:lnTo>
                  <a:pt x="1112354" y="904773"/>
                </a:lnTo>
                <a:lnTo>
                  <a:pt x="1104785" y="903224"/>
                </a:lnTo>
                <a:lnTo>
                  <a:pt x="1098575" y="899020"/>
                </a:lnTo>
                <a:lnTo>
                  <a:pt x="1094371" y="892810"/>
                </a:lnTo>
                <a:lnTo>
                  <a:pt x="1092822" y="885228"/>
                </a:lnTo>
                <a:lnTo>
                  <a:pt x="1092822" y="844156"/>
                </a:lnTo>
                <a:lnTo>
                  <a:pt x="1084313" y="837336"/>
                </a:lnTo>
                <a:lnTo>
                  <a:pt x="1077772" y="828636"/>
                </a:lnTo>
                <a:lnTo>
                  <a:pt x="1073556" y="818451"/>
                </a:lnTo>
                <a:lnTo>
                  <a:pt x="1072070" y="807173"/>
                </a:lnTo>
                <a:lnTo>
                  <a:pt x="1075474" y="790282"/>
                </a:lnTo>
                <a:lnTo>
                  <a:pt x="1084783" y="776503"/>
                </a:lnTo>
                <a:lnTo>
                  <a:pt x="1098562" y="767219"/>
                </a:lnTo>
                <a:lnTo>
                  <a:pt x="1115415" y="763828"/>
                </a:lnTo>
                <a:lnTo>
                  <a:pt x="1132306" y="767219"/>
                </a:lnTo>
                <a:lnTo>
                  <a:pt x="1146086" y="776503"/>
                </a:lnTo>
                <a:lnTo>
                  <a:pt x="1155357" y="790282"/>
                </a:lnTo>
                <a:lnTo>
                  <a:pt x="1158760" y="807173"/>
                </a:lnTo>
                <a:lnTo>
                  <a:pt x="1158760" y="696836"/>
                </a:lnTo>
                <a:lnTo>
                  <a:pt x="1037615" y="696836"/>
                </a:lnTo>
                <a:lnTo>
                  <a:pt x="1037729" y="646188"/>
                </a:lnTo>
                <a:lnTo>
                  <a:pt x="1038237" y="607529"/>
                </a:lnTo>
                <a:lnTo>
                  <a:pt x="1047788" y="567004"/>
                </a:lnTo>
                <a:lnTo>
                  <a:pt x="1090930" y="531888"/>
                </a:lnTo>
                <a:lnTo>
                  <a:pt x="1121689" y="528332"/>
                </a:lnTo>
                <a:lnTo>
                  <a:pt x="1149070" y="535584"/>
                </a:lnTo>
                <a:lnTo>
                  <a:pt x="1186611" y="574078"/>
                </a:lnTo>
                <a:lnTo>
                  <a:pt x="1193355" y="619213"/>
                </a:lnTo>
                <a:lnTo>
                  <a:pt x="1193469" y="696836"/>
                </a:lnTo>
                <a:lnTo>
                  <a:pt x="1193469" y="502742"/>
                </a:lnTo>
                <a:lnTo>
                  <a:pt x="1170114" y="487083"/>
                </a:lnTo>
                <a:lnTo>
                  <a:pt x="1129703" y="475843"/>
                </a:lnTo>
                <a:lnTo>
                  <a:pt x="1086192" y="478358"/>
                </a:lnTo>
                <a:lnTo>
                  <a:pt x="1046645" y="494614"/>
                </a:lnTo>
                <a:lnTo>
                  <a:pt x="1014996" y="522185"/>
                </a:lnTo>
                <a:lnTo>
                  <a:pt x="993635" y="558253"/>
                </a:lnTo>
                <a:lnTo>
                  <a:pt x="984935" y="600024"/>
                </a:lnTo>
                <a:lnTo>
                  <a:pt x="984669" y="696836"/>
                </a:lnTo>
                <a:lnTo>
                  <a:pt x="968883" y="696836"/>
                </a:lnTo>
                <a:lnTo>
                  <a:pt x="956348" y="699363"/>
                </a:lnTo>
                <a:lnTo>
                  <a:pt x="946124" y="706259"/>
                </a:lnTo>
                <a:lnTo>
                  <a:pt x="939228" y="716483"/>
                </a:lnTo>
                <a:lnTo>
                  <a:pt x="936701" y="729018"/>
                </a:lnTo>
                <a:lnTo>
                  <a:pt x="936701" y="939482"/>
                </a:lnTo>
                <a:lnTo>
                  <a:pt x="939228" y="951979"/>
                </a:lnTo>
                <a:lnTo>
                  <a:pt x="946124" y="962215"/>
                </a:lnTo>
                <a:lnTo>
                  <a:pt x="956348" y="969124"/>
                </a:lnTo>
                <a:lnTo>
                  <a:pt x="968883" y="971664"/>
                </a:lnTo>
                <a:lnTo>
                  <a:pt x="1262024" y="971664"/>
                </a:lnTo>
                <a:lnTo>
                  <a:pt x="1274508" y="969124"/>
                </a:lnTo>
                <a:lnTo>
                  <a:pt x="1284719" y="962215"/>
                </a:lnTo>
                <a:lnTo>
                  <a:pt x="1291602" y="951979"/>
                </a:lnTo>
                <a:lnTo>
                  <a:pt x="1294130" y="939482"/>
                </a:lnTo>
                <a:lnTo>
                  <a:pt x="1294130" y="904773"/>
                </a:lnTo>
                <a:lnTo>
                  <a:pt x="1294130" y="763828"/>
                </a:lnTo>
                <a:lnTo>
                  <a:pt x="1294130" y="729018"/>
                </a:lnTo>
                <a:close/>
              </a:path>
              <a:path w="1741804" h="1510664">
                <a:moveTo>
                  <a:pt x="1741805" y="434987"/>
                </a:moveTo>
                <a:lnTo>
                  <a:pt x="1741639" y="144221"/>
                </a:lnTo>
                <a:lnTo>
                  <a:pt x="1737563" y="115290"/>
                </a:lnTo>
                <a:lnTo>
                  <a:pt x="1734934" y="96608"/>
                </a:lnTo>
                <a:lnTo>
                  <a:pt x="1715833" y="56972"/>
                </a:lnTo>
                <a:lnTo>
                  <a:pt x="1685759" y="26746"/>
                </a:lnTo>
                <a:lnTo>
                  <a:pt x="1646123" y="7353"/>
                </a:lnTo>
                <a:lnTo>
                  <a:pt x="1626514" y="4432"/>
                </a:lnTo>
                <a:lnTo>
                  <a:pt x="1626514" y="146926"/>
                </a:lnTo>
                <a:lnTo>
                  <a:pt x="1626514" y="1104239"/>
                </a:lnTo>
                <a:lnTo>
                  <a:pt x="931989" y="1104239"/>
                </a:lnTo>
                <a:lnTo>
                  <a:pt x="931989" y="1198346"/>
                </a:lnTo>
                <a:lnTo>
                  <a:pt x="927722" y="1219492"/>
                </a:lnTo>
                <a:lnTo>
                  <a:pt x="916076" y="1236764"/>
                </a:lnTo>
                <a:lnTo>
                  <a:pt x="898804" y="1248410"/>
                </a:lnTo>
                <a:lnTo>
                  <a:pt x="877658" y="1252689"/>
                </a:lnTo>
                <a:lnTo>
                  <a:pt x="856513" y="1248410"/>
                </a:lnTo>
                <a:lnTo>
                  <a:pt x="839241" y="1236764"/>
                </a:lnTo>
                <a:lnTo>
                  <a:pt x="827582" y="1219492"/>
                </a:lnTo>
                <a:lnTo>
                  <a:pt x="823315" y="1198346"/>
                </a:lnTo>
                <a:lnTo>
                  <a:pt x="827582" y="1177201"/>
                </a:lnTo>
                <a:lnTo>
                  <a:pt x="839241" y="1159929"/>
                </a:lnTo>
                <a:lnTo>
                  <a:pt x="856513" y="1148283"/>
                </a:lnTo>
                <a:lnTo>
                  <a:pt x="877658" y="1144003"/>
                </a:lnTo>
                <a:lnTo>
                  <a:pt x="898804" y="1148283"/>
                </a:lnTo>
                <a:lnTo>
                  <a:pt x="916076" y="1159929"/>
                </a:lnTo>
                <a:lnTo>
                  <a:pt x="927722" y="1177201"/>
                </a:lnTo>
                <a:lnTo>
                  <a:pt x="931989" y="1198346"/>
                </a:lnTo>
                <a:lnTo>
                  <a:pt x="931989" y="1104239"/>
                </a:lnTo>
                <a:lnTo>
                  <a:pt x="115443" y="1104239"/>
                </a:lnTo>
                <a:lnTo>
                  <a:pt x="115366" y="796531"/>
                </a:lnTo>
                <a:lnTo>
                  <a:pt x="115252" y="150063"/>
                </a:lnTo>
                <a:lnTo>
                  <a:pt x="116814" y="133375"/>
                </a:lnTo>
                <a:lnTo>
                  <a:pt x="122593" y="122529"/>
                </a:lnTo>
                <a:lnTo>
                  <a:pt x="133845" y="116928"/>
                </a:lnTo>
                <a:lnTo>
                  <a:pt x="151904" y="115354"/>
                </a:lnTo>
                <a:lnTo>
                  <a:pt x="551319" y="115290"/>
                </a:lnTo>
                <a:lnTo>
                  <a:pt x="1594510" y="115519"/>
                </a:lnTo>
                <a:lnTo>
                  <a:pt x="1610360" y="116928"/>
                </a:lnTo>
                <a:lnTo>
                  <a:pt x="1620164" y="121805"/>
                </a:lnTo>
                <a:lnTo>
                  <a:pt x="1625130" y="131394"/>
                </a:lnTo>
                <a:lnTo>
                  <a:pt x="1626514" y="146926"/>
                </a:lnTo>
                <a:lnTo>
                  <a:pt x="1626514" y="4432"/>
                </a:lnTo>
                <a:lnTo>
                  <a:pt x="1598345" y="215"/>
                </a:lnTo>
                <a:lnTo>
                  <a:pt x="1359001" y="50"/>
                </a:lnTo>
                <a:lnTo>
                  <a:pt x="871804" y="0"/>
                </a:lnTo>
                <a:lnTo>
                  <a:pt x="175539" y="50"/>
                </a:lnTo>
                <a:lnTo>
                  <a:pt x="171399" y="0"/>
                </a:lnTo>
                <a:lnTo>
                  <a:pt x="166814" y="0"/>
                </a:lnTo>
                <a:lnTo>
                  <a:pt x="149898" y="215"/>
                </a:lnTo>
                <a:lnTo>
                  <a:pt x="98894" y="7467"/>
                </a:lnTo>
                <a:lnTo>
                  <a:pt x="57315" y="27152"/>
                </a:lnTo>
                <a:lnTo>
                  <a:pt x="26263" y="58191"/>
                </a:lnTo>
                <a:lnTo>
                  <a:pt x="6819" y="99517"/>
                </a:lnTo>
                <a:lnTo>
                  <a:pt x="63" y="150063"/>
                </a:lnTo>
                <a:lnTo>
                  <a:pt x="0" y="434987"/>
                </a:lnTo>
                <a:lnTo>
                  <a:pt x="25" y="1148283"/>
                </a:lnTo>
                <a:lnTo>
                  <a:pt x="25692" y="1229588"/>
                </a:lnTo>
                <a:lnTo>
                  <a:pt x="58572" y="1262989"/>
                </a:lnTo>
                <a:lnTo>
                  <a:pt x="101955" y="1283906"/>
                </a:lnTo>
                <a:lnTo>
                  <a:pt x="154178" y="1291145"/>
                </a:lnTo>
                <a:lnTo>
                  <a:pt x="783628" y="1291234"/>
                </a:lnTo>
                <a:lnTo>
                  <a:pt x="783628" y="1350111"/>
                </a:lnTo>
                <a:lnTo>
                  <a:pt x="780415" y="1365872"/>
                </a:lnTo>
                <a:lnTo>
                  <a:pt x="771677" y="1378800"/>
                </a:lnTo>
                <a:lnTo>
                  <a:pt x="758723" y="1387538"/>
                </a:lnTo>
                <a:lnTo>
                  <a:pt x="742899" y="1390751"/>
                </a:lnTo>
                <a:lnTo>
                  <a:pt x="631875" y="1390751"/>
                </a:lnTo>
                <a:lnTo>
                  <a:pt x="607834" y="1395603"/>
                </a:lnTo>
                <a:lnTo>
                  <a:pt x="588111" y="1408823"/>
                </a:lnTo>
                <a:lnTo>
                  <a:pt x="574687" y="1428432"/>
                </a:lnTo>
                <a:lnTo>
                  <a:pt x="569595" y="1452410"/>
                </a:lnTo>
                <a:lnTo>
                  <a:pt x="569683" y="1510411"/>
                </a:lnTo>
                <a:lnTo>
                  <a:pt x="1172019" y="1510411"/>
                </a:lnTo>
                <a:lnTo>
                  <a:pt x="1172108" y="1452410"/>
                </a:lnTo>
                <a:lnTo>
                  <a:pt x="1167206" y="1428140"/>
                </a:lnTo>
                <a:lnTo>
                  <a:pt x="1153845" y="1408315"/>
                </a:lnTo>
                <a:lnTo>
                  <a:pt x="1134021" y="1394955"/>
                </a:lnTo>
                <a:lnTo>
                  <a:pt x="1109738" y="1390053"/>
                </a:lnTo>
                <a:lnTo>
                  <a:pt x="995832" y="1390053"/>
                </a:lnTo>
                <a:lnTo>
                  <a:pt x="980033" y="1386852"/>
                </a:lnTo>
                <a:lnTo>
                  <a:pt x="967105" y="1378140"/>
                </a:lnTo>
                <a:lnTo>
                  <a:pt x="958392" y="1365211"/>
                </a:lnTo>
                <a:lnTo>
                  <a:pt x="955192" y="1349413"/>
                </a:lnTo>
                <a:lnTo>
                  <a:pt x="955192" y="1291234"/>
                </a:lnTo>
                <a:lnTo>
                  <a:pt x="1596605" y="1291234"/>
                </a:lnTo>
                <a:lnTo>
                  <a:pt x="1643938" y="1284185"/>
                </a:lnTo>
                <a:lnTo>
                  <a:pt x="1683943" y="1264246"/>
                </a:lnTo>
                <a:lnTo>
                  <a:pt x="1695437" y="1252689"/>
                </a:lnTo>
                <a:lnTo>
                  <a:pt x="1714779" y="1233246"/>
                </a:lnTo>
                <a:lnTo>
                  <a:pt x="1734629" y="1193025"/>
                </a:lnTo>
                <a:lnTo>
                  <a:pt x="1741639" y="1145400"/>
                </a:lnTo>
                <a:lnTo>
                  <a:pt x="1741639" y="1144003"/>
                </a:lnTo>
                <a:lnTo>
                  <a:pt x="1741665" y="1104239"/>
                </a:lnTo>
                <a:lnTo>
                  <a:pt x="1741690" y="1047191"/>
                </a:lnTo>
                <a:lnTo>
                  <a:pt x="1741805" y="434987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3214999" y="6211339"/>
            <a:ext cx="1546860" cy="463550"/>
          </a:xfrm>
          <a:custGeom>
            <a:avLst/>
            <a:gdLst/>
            <a:ahLst/>
            <a:cxnLst/>
            <a:rect l="l" t="t" r="r" b="b"/>
            <a:pathLst>
              <a:path w="1546859" h="463550">
                <a:moveTo>
                  <a:pt x="773202" y="463206"/>
                </a:moveTo>
                <a:lnTo>
                  <a:pt x="714451" y="462653"/>
                </a:lnTo>
                <a:lnTo>
                  <a:pt x="656541" y="461006"/>
                </a:lnTo>
                <a:lnTo>
                  <a:pt x="599640" y="458284"/>
                </a:lnTo>
                <a:lnTo>
                  <a:pt x="543918" y="454506"/>
                </a:lnTo>
                <a:lnTo>
                  <a:pt x="489543" y="449690"/>
                </a:lnTo>
                <a:lnTo>
                  <a:pt x="436684" y="443854"/>
                </a:lnTo>
                <a:lnTo>
                  <a:pt x="385509" y="437018"/>
                </a:lnTo>
                <a:lnTo>
                  <a:pt x="336188" y="429200"/>
                </a:lnTo>
                <a:lnTo>
                  <a:pt x="288889" y="420418"/>
                </a:lnTo>
                <a:lnTo>
                  <a:pt x="243781" y="410692"/>
                </a:lnTo>
                <a:lnTo>
                  <a:pt x="201032" y="400039"/>
                </a:lnTo>
                <a:lnTo>
                  <a:pt x="116669" y="373352"/>
                </a:lnTo>
                <a:lnTo>
                  <a:pt x="58881" y="347754"/>
                </a:lnTo>
                <a:lnTo>
                  <a:pt x="23171" y="325292"/>
                </a:lnTo>
                <a:lnTo>
                  <a:pt x="0" y="297973"/>
                </a:lnTo>
                <a:lnTo>
                  <a:pt x="0" y="0"/>
                </a:lnTo>
                <a:lnTo>
                  <a:pt x="32268" y="16381"/>
                </a:lnTo>
                <a:lnTo>
                  <a:pt x="67809" y="31646"/>
                </a:lnTo>
                <a:lnTo>
                  <a:pt x="106380" y="45802"/>
                </a:lnTo>
                <a:lnTo>
                  <a:pt x="147739" y="58858"/>
                </a:lnTo>
                <a:lnTo>
                  <a:pt x="191643" y="70823"/>
                </a:lnTo>
                <a:lnTo>
                  <a:pt x="237849" y="81703"/>
                </a:lnTo>
                <a:lnTo>
                  <a:pt x="286116" y="91509"/>
                </a:lnTo>
                <a:lnTo>
                  <a:pt x="336200" y="100247"/>
                </a:lnTo>
                <a:lnTo>
                  <a:pt x="387860" y="107926"/>
                </a:lnTo>
                <a:lnTo>
                  <a:pt x="440851" y="114554"/>
                </a:lnTo>
                <a:lnTo>
                  <a:pt x="494933" y="120141"/>
                </a:lnTo>
                <a:lnTo>
                  <a:pt x="549862" y="124693"/>
                </a:lnTo>
                <a:lnTo>
                  <a:pt x="605396" y="128219"/>
                </a:lnTo>
                <a:lnTo>
                  <a:pt x="661292" y="130727"/>
                </a:lnTo>
                <a:lnTo>
                  <a:pt x="717308" y="132226"/>
                </a:lnTo>
                <a:lnTo>
                  <a:pt x="773202" y="132724"/>
                </a:lnTo>
                <a:lnTo>
                  <a:pt x="829093" y="132226"/>
                </a:lnTo>
                <a:lnTo>
                  <a:pt x="885106" y="130727"/>
                </a:lnTo>
                <a:lnTo>
                  <a:pt x="941001" y="128219"/>
                </a:lnTo>
                <a:lnTo>
                  <a:pt x="996533" y="124693"/>
                </a:lnTo>
                <a:lnTo>
                  <a:pt x="1051460" y="120141"/>
                </a:lnTo>
                <a:lnTo>
                  <a:pt x="1105540" y="114554"/>
                </a:lnTo>
                <a:lnTo>
                  <a:pt x="1158530" y="107926"/>
                </a:lnTo>
                <a:lnTo>
                  <a:pt x="1210188" y="100247"/>
                </a:lnTo>
                <a:lnTo>
                  <a:pt x="1260271" y="91509"/>
                </a:lnTo>
                <a:lnTo>
                  <a:pt x="1308536" y="81703"/>
                </a:lnTo>
                <a:lnTo>
                  <a:pt x="1354741" y="70823"/>
                </a:lnTo>
                <a:lnTo>
                  <a:pt x="1398643" y="58858"/>
                </a:lnTo>
                <a:lnTo>
                  <a:pt x="1440000" y="45802"/>
                </a:lnTo>
                <a:lnTo>
                  <a:pt x="1478569" y="31646"/>
                </a:lnTo>
                <a:lnTo>
                  <a:pt x="1514107" y="16381"/>
                </a:lnTo>
                <a:lnTo>
                  <a:pt x="1546373" y="0"/>
                </a:lnTo>
                <a:lnTo>
                  <a:pt x="1546373" y="297973"/>
                </a:lnTo>
                <a:lnTo>
                  <a:pt x="1521278" y="328810"/>
                </a:lnTo>
                <a:lnTo>
                  <a:pt x="1477069" y="353526"/>
                </a:lnTo>
                <a:lnTo>
                  <a:pt x="1411328" y="379442"/>
                </a:lnTo>
                <a:lnTo>
                  <a:pt x="1370504" y="392281"/>
                </a:lnTo>
                <a:lnTo>
                  <a:pt x="1324442" y="404735"/>
                </a:lnTo>
                <a:lnTo>
                  <a:pt x="1273191" y="416578"/>
                </a:lnTo>
                <a:lnTo>
                  <a:pt x="1216800" y="427581"/>
                </a:lnTo>
                <a:lnTo>
                  <a:pt x="1155315" y="437517"/>
                </a:lnTo>
                <a:lnTo>
                  <a:pt x="1088787" y="446157"/>
                </a:lnTo>
                <a:lnTo>
                  <a:pt x="1017263" y="453274"/>
                </a:lnTo>
                <a:lnTo>
                  <a:pt x="940792" y="458640"/>
                </a:lnTo>
                <a:lnTo>
                  <a:pt x="859422" y="462027"/>
                </a:lnTo>
                <a:lnTo>
                  <a:pt x="773202" y="463206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3214999" y="7100086"/>
            <a:ext cx="1546860" cy="463550"/>
          </a:xfrm>
          <a:custGeom>
            <a:avLst/>
            <a:gdLst/>
            <a:ahLst/>
            <a:cxnLst/>
            <a:rect l="l" t="t" r="r" b="b"/>
            <a:pathLst>
              <a:path w="1546859" h="463550">
                <a:moveTo>
                  <a:pt x="773202" y="463222"/>
                </a:moveTo>
                <a:lnTo>
                  <a:pt x="714451" y="462669"/>
                </a:lnTo>
                <a:lnTo>
                  <a:pt x="656541" y="461022"/>
                </a:lnTo>
                <a:lnTo>
                  <a:pt x="599640" y="458300"/>
                </a:lnTo>
                <a:lnTo>
                  <a:pt x="543918" y="454521"/>
                </a:lnTo>
                <a:lnTo>
                  <a:pt x="489543" y="449704"/>
                </a:lnTo>
                <a:lnTo>
                  <a:pt x="436684" y="443867"/>
                </a:lnTo>
                <a:lnTo>
                  <a:pt x="385509" y="437030"/>
                </a:lnTo>
                <a:lnTo>
                  <a:pt x="336188" y="429210"/>
                </a:lnTo>
                <a:lnTo>
                  <a:pt x="288889" y="420425"/>
                </a:lnTo>
                <a:lnTo>
                  <a:pt x="243781" y="410696"/>
                </a:lnTo>
                <a:lnTo>
                  <a:pt x="201032" y="400039"/>
                </a:lnTo>
                <a:lnTo>
                  <a:pt x="116669" y="373359"/>
                </a:lnTo>
                <a:lnTo>
                  <a:pt x="58881" y="347761"/>
                </a:lnTo>
                <a:lnTo>
                  <a:pt x="23171" y="325296"/>
                </a:lnTo>
                <a:lnTo>
                  <a:pt x="0" y="297973"/>
                </a:lnTo>
                <a:lnTo>
                  <a:pt x="0" y="0"/>
                </a:lnTo>
                <a:lnTo>
                  <a:pt x="32268" y="16384"/>
                </a:lnTo>
                <a:lnTo>
                  <a:pt x="67809" y="31651"/>
                </a:lnTo>
                <a:lnTo>
                  <a:pt x="106380" y="45809"/>
                </a:lnTo>
                <a:lnTo>
                  <a:pt x="147739" y="58867"/>
                </a:lnTo>
                <a:lnTo>
                  <a:pt x="191643" y="70833"/>
                </a:lnTo>
                <a:lnTo>
                  <a:pt x="237849" y="81715"/>
                </a:lnTo>
                <a:lnTo>
                  <a:pt x="286116" y="91522"/>
                </a:lnTo>
                <a:lnTo>
                  <a:pt x="336200" y="100261"/>
                </a:lnTo>
                <a:lnTo>
                  <a:pt x="387860" y="107940"/>
                </a:lnTo>
                <a:lnTo>
                  <a:pt x="440851" y="114569"/>
                </a:lnTo>
                <a:lnTo>
                  <a:pt x="494933" y="120156"/>
                </a:lnTo>
                <a:lnTo>
                  <a:pt x="549862" y="124708"/>
                </a:lnTo>
                <a:lnTo>
                  <a:pt x="605396" y="128234"/>
                </a:lnTo>
                <a:lnTo>
                  <a:pt x="661292" y="130743"/>
                </a:lnTo>
                <a:lnTo>
                  <a:pt x="717308" y="132242"/>
                </a:lnTo>
                <a:lnTo>
                  <a:pt x="773202" y="132740"/>
                </a:lnTo>
                <a:lnTo>
                  <a:pt x="829093" y="132242"/>
                </a:lnTo>
                <a:lnTo>
                  <a:pt x="885106" y="130743"/>
                </a:lnTo>
                <a:lnTo>
                  <a:pt x="941001" y="128234"/>
                </a:lnTo>
                <a:lnTo>
                  <a:pt x="996533" y="124708"/>
                </a:lnTo>
                <a:lnTo>
                  <a:pt x="1051460" y="120156"/>
                </a:lnTo>
                <a:lnTo>
                  <a:pt x="1105540" y="114569"/>
                </a:lnTo>
                <a:lnTo>
                  <a:pt x="1158530" y="107940"/>
                </a:lnTo>
                <a:lnTo>
                  <a:pt x="1210188" y="100261"/>
                </a:lnTo>
                <a:lnTo>
                  <a:pt x="1260271" y="91522"/>
                </a:lnTo>
                <a:lnTo>
                  <a:pt x="1308536" y="81715"/>
                </a:lnTo>
                <a:lnTo>
                  <a:pt x="1354741" y="70833"/>
                </a:lnTo>
                <a:lnTo>
                  <a:pt x="1398643" y="58867"/>
                </a:lnTo>
                <a:lnTo>
                  <a:pt x="1440000" y="45809"/>
                </a:lnTo>
                <a:lnTo>
                  <a:pt x="1478569" y="31651"/>
                </a:lnTo>
                <a:lnTo>
                  <a:pt x="1514107" y="16384"/>
                </a:lnTo>
                <a:lnTo>
                  <a:pt x="1546373" y="0"/>
                </a:lnTo>
                <a:lnTo>
                  <a:pt x="1546373" y="297973"/>
                </a:lnTo>
                <a:lnTo>
                  <a:pt x="1487491" y="347761"/>
                </a:lnTo>
                <a:lnTo>
                  <a:pt x="1429704" y="373359"/>
                </a:lnTo>
                <a:lnTo>
                  <a:pt x="1345341" y="400039"/>
                </a:lnTo>
                <a:lnTo>
                  <a:pt x="1302596" y="410696"/>
                </a:lnTo>
                <a:lnTo>
                  <a:pt x="1257491" y="420426"/>
                </a:lnTo>
                <a:lnTo>
                  <a:pt x="1210194" y="429210"/>
                </a:lnTo>
                <a:lnTo>
                  <a:pt x="1160876" y="437030"/>
                </a:lnTo>
                <a:lnTo>
                  <a:pt x="1109703" y="443868"/>
                </a:lnTo>
                <a:lnTo>
                  <a:pt x="1056846" y="449704"/>
                </a:lnTo>
                <a:lnTo>
                  <a:pt x="1002474" y="454521"/>
                </a:lnTo>
                <a:lnTo>
                  <a:pt x="946754" y="458300"/>
                </a:lnTo>
                <a:lnTo>
                  <a:pt x="889856" y="461022"/>
                </a:lnTo>
                <a:lnTo>
                  <a:pt x="831949" y="462669"/>
                </a:lnTo>
                <a:lnTo>
                  <a:pt x="773202" y="463222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3214999" y="5899666"/>
            <a:ext cx="1546860" cy="330835"/>
          </a:xfrm>
          <a:custGeom>
            <a:avLst/>
            <a:gdLst/>
            <a:ahLst/>
            <a:cxnLst/>
            <a:rect l="l" t="t" r="r" b="b"/>
            <a:pathLst>
              <a:path w="1546859" h="330835">
                <a:moveTo>
                  <a:pt x="773202" y="330497"/>
                </a:moveTo>
                <a:lnTo>
                  <a:pt x="714450" y="329944"/>
                </a:lnTo>
                <a:lnTo>
                  <a:pt x="656539" y="328298"/>
                </a:lnTo>
                <a:lnTo>
                  <a:pt x="599637" y="325576"/>
                </a:lnTo>
                <a:lnTo>
                  <a:pt x="543914" y="321797"/>
                </a:lnTo>
                <a:lnTo>
                  <a:pt x="489538" y="316981"/>
                </a:lnTo>
                <a:lnTo>
                  <a:pt x="436677" y="311146"/>
                </a:lnTo>
                <a:lnTo>
                  <a:pt x="385502" y="304310"/>
                </a:lnTo>
                <a:lnTo>
                  <a:pt x="336181" y="296491"/>
                </a:lnTo>
                <a:lnTo>
                  <a:pt x="288883" y="287710"/>
                </a:lnTo>
                <a:lnTo>
                  <a:pt x="243777" y="277983"/>
                </a:lnTo>
                <a:lnTo>
                  <a:pt x="201032" y="267331"/>
                </a:lnTo>
                <a:lnTo>
                  <a:pt x="116669" y="240652"/>
                </a:lnTo>
                <a:lnTo>
                  <a:pt x="58881" y="215057"/>
                </a:lnTo>
                <a:lnTo>
                  <a:pt x="23171" y="192595"/>
                </a:lnTo>
                <a:lnTo>
                  <a:pt x="0" y="165264"/>
                </a:lnTo>
                <a:lnTo>
                  <a:pt x="5043" y="155213"/>
                </a:lnTo>
                <a:lnTo>
                  <a:pt x="58881" y="115462"/>
                </a:lnTo>
                <a:lnTo>
                  <a:pt x="116669" y="89863"/>
                </a:lnTo>
                <a:lnTo>
                  <a:pt x="201032" y="63182"/>
                </a:lnTo>
                <a:lnTo>
                  <a:pt x="243781" y="52525"/>
                </a:lnTo>
                <a:lnTo>
                  <a:pt x="288889" y="42796"/>
                </a:lnTo>
                <a:lnTo>
                  <a:pt x="336188" y="34012"/>
                </a:lnTo>
                <a:lnTo>
                  <a:pt x="385509" y="26191"/>
                </a:lnTo>
                <a:lnTo>
                  <a:pt x="436684" y="19354"/>
                </a:lnTo>
                <a:lnTo>
                  <a:pt x="489543" y="13517"/>
                </a:lnTo>
                <a:lnTo>
                  <a:pt x="543918" y="8700"/>
                </a:lnTo>
                <a:lnTo>
                  <a:pt x="599640" y="4922"/>
                </a:lnTo>
                <a:lnTo>
                  <a:pt x="656541" y="2199"/>
                </a:lnTo>
                <a:lnTo>
                  <a:pt x="714451" y="553"/>
                </a:lnTo>
                <a:lnTo>
                  <a:pt x="773202" y="0"/>
                </a:lnTo>
                <a:lnTo>
                  <a:pt x="831949" y="553"/>
                </a:lnTo>
                <a:lnTo>
                  <a:pt x="889856" y="2201"/>
                </a:lnTo>
                <a:lnTo>
                  <a:pt x="946754" y="4924"/>
                </a:lnTo>
                <a:lnTo>
                  <a:pt x="1002474" y="8704"/>
                </a:lnTo>
                <a:lnTo>
                  <a:pt x="1056846" y="13523"/>
                </a:lnTo>
                <a:lnTo>
                  <a:pt x="1109703" y="19360"/>
                </a:lnTo>
                <a:lnTo>
                  <a:pt x="1160876" y="26198"/>
                </a:lnTo>
                <a:lnTo>
                  <a:pt x="1210194" y="34019"/>
                </a:lnTo>
                <a:lnTo>
                  <a:pt x="1257491" y="42802"/>
                </a:lnTo>
                <a:lnTo>
                  <a:pt x="1302596" y="52529"/>
                </a:lnTo>
                <a:lnTo>
                  <a:pt x="1345341" y="63182"/>
                </a:lnTo>
                <a:lnTo>
                  <a:pt x="1429703" y="89869"/>
                </a:lnTo>
                <a:lnTo>
                  <a:pt x="1487491" y="115469"/>
                </a:lnTo>
                <a:lnTo>
                  <a:pt x="1523201" y="137933"/>
                </a:lnTo>
                <a:lnTo>
                  <a:pt x="1546373" y="165264"/>
                </a:lnTo>
                <a:lnTo>
                  <a:pt x="1541329" y="175314"/>
                </a:lnTo>
                <a:lnTo>
                  <a:pt x="1487491" y="215057"/>
                </a:lnTo>
                <a:lnTo>
                  <a:pt x="1429703" y="240651"/>
                </a:lnTo>
                <a:lnTo>
                  <a:pt x="1345341" y="267331"/>
                </a:lnTo>
                <a:lnTo>
                  <a:pt x="1302596" y="277983"/>
                </a:lnTo>
                <a:lnTo>
                  <a:pt x="1257492" y="287710"/>
                </a:lnTo>
                <a:lnTo>
                  <a:pt x="1210197" y="296491"/>
                </a:lnTo>
                <a:lnTo>
                  <a:pt x="1160880" y="304310"/>
                </a:lnTo>
                <a:lnTo>
                  <a:pt x="1109709" y="311146"/>
                </a:lnTo>
                <a:lnTo>
                  <a:pt x="1056853" y="316981"/>
                </a:lnTo>
                <a:lnTo>
                  <a:pt x="1002481" y="321797"/>
                </a:lnTo>
                <a:lnTo>
                  <a:pt x="946761" y="325576"/>
                </a:lnTo>
                <a:lnTo>
                  <a:pt x="889862" y="328298"/>
                </a:lnTo>
                <a:lnTo>
                  <a:pt x="831953" y="329944"/>
                </a:lnTo>
                <a:lnTo>
                  <a:pt x="773202" y="330497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3214999" y="6655705"/>
            <a:ext cx="1546860" cy="463550"/>
          </a:xfrm>
          <a:custGeom>
            <a:avLst/>
            <a:gdLst/>
            <a:ahLst/>
            <a:cxnLst/>
            <a:rect l="l" t="t" r="r" b="b"/>
            <a:pathLst>
              <a:path w="1546859" h="463550">
                <a:moveTo>
                  <a:pt x="773202" y="463222"/>
                </a:moveTo>
                <a:lnTo>
                  <a:pt x="714451" y="462669"/>
                </a:lnTo>
                <a:lnTo>
                  <a:pt x="656541" y="461022"/>
                </a:lnTo>
                <a:lnTo>
                  <a:pt x="599640" y="458300"/>
                </a:lnTo>
                <a:lnTo>
                  <a:pt x="543918" y="454521"/>
                </a:lnTo>
                <a:lnTo>
                  <a:pt x="489543" y="449704"/>
                </a:lnTo>
                <a:lnTo>
                  <a:pt x="436684" y="443867"/>
                </a:lnTo>
                <a:lnTo>
                  <a:pt x="385509" y="437030"/>
                </a:lnTo>
                <a:lnTo>
                  <a:pt x="336188" y="429210"/>
                </a:lnTo>
                <a:lnTo>
                  <a:pt x="288889" y="420425"/>
                </a:lnTo>
                <a:lnTo>
                  <a:pt x="243781" y="410696"/>
                </a:lnTo>
                <a:lnTo>
                  <a:pt x="201032" y="400039"/>
                </a:lnTo>
                <a:lnTo>
                  <a:pt x="116669" y="373357"/>
                </a:lnTo>
                <a:lnTo>
                  <a:pt x="58881" y="347755"/>
                </a:lnTo>
                <a:lnTo>
                  <a:pt x="23171" y="325286"/>
                </a:lnTo>
                <a:lnTo>
                  <a:pt x="0" y="297957"/>
                </a:lnTo>
                <a:lnTo>
                  <a:pt x="0" y="0"/>
                </a:lnTo>
                <a:lnTo>
                  <a:pt x="32268" y="16384"/>
                </a:lnTo>
                <a:lnTo>
                  <a:pt x="67809" y="31651"/>
                </a:lnTo>
                <a:lnTo>
                  <a:pt x="106380" y="45809"/>
                </a:lnTo>
                <a:lnTo>
                  <a:pt x="147739" y="58867"/>
                </a:lnTo>
                <a:lnTo>
                  <a:pt x="191643" y="70833"/>
                </a:lnTo>
                <a:lnTo>
                  <a:pt x="237849" y="81715"/>
                </a:lnTo>
                <a:lnTo>
                  <a:pt x="286116" y="91522"/>
                </a:lnTo>
                <a:lnTo>
                  <a:pt x="336200" y="100261"/>
                </a:lnTo>
                <a:lnTo>
                  <a:pt x="387860" y="107940"/>
                </a:lnTo>
                <a:lnTo>
                  <a:pt x="440851" y="114569"/>
                </a:lnTo>
                <a:lnTo>
                  <a:pt x="494933" y="120156"/>
                </a:lnTo>
                <a:lnTo>
                  <a:pt x="549862" y="124708"/>
                </a:lnTo>
                <a:lnTo>
                  <a:pt x="605396" y="128234"/>
                </a:lnTo>
                <a:lnTo>
                  <a:pt x="661292" y="130743"/>
                </a:lnTo>
                <a:lnTo>
                  <a:pt x="717308" y="132242"/>
                </a:lnTo>
                <a:lnTo>
                  <a:pt x="773202" y="132740"/>
                </a:lnTo>
                <a:lnTo>
                  <a:pt x="829093" y="132242"/>
                </a:lnTo>
                <a:lnTo>
                  <a:pt x="885106" y="130743"/>
                </a:lnTo>
                <a:lnTo>
                  <a:pt x="941001" y="128234"/>
                </a:lnTo>
                <a:lnTo>
                  <a:pt x="996533" y="124708"/>
                </a:lnTo>
                <a:lnTo>
                  <a:pt x="1051460" y="120156"/>
                </a:lnTo>
                <a:lnTo>
                  <a:pt x="1105540" y="114570"/>
                </a:lnTo>
                <a:lnTo>
                  <a:pt x="1158530" y="107942"/>
                </a:lnTo>
                <a:lnTo>
                  <a:pt x="1210188" y="100263"/>
                </a:lnTo>
                <a:lnTo>
                  <a:pt x="1260271" y="91524"/>
                </a:lnTo>
                <a:lnTo>
                  <a:pt x="1308536" y="81719"/>
                </a:lnTo>
                <a:lnTo>
                  <a:pt x="1354741" y="70838"/>
                </a:lnTo>
                <a:lnTo>
                  <a:pt x="1398643" y="58874"/>
                </a:lnTo>
                <a:lnTo>
                  <a:pt x="1440000" y="45818"/>
                </a:lnTo>
                <a:lnTo>
                  <a:pt x="1478569" y="31662"/>
                </a:lnTo>
                <a:lnTo>
                  <a:pt x="1514107" y="16397"/>
                </a:lnTo>
                <a:lnTo>
                  <a:pt x="1546373" y="15"/>
                </a:lnTo>
                <a:lnTo>
                  <a:pt x="1546373" y="297957"/>
                </a:lnTo>
                <a:lnTo>
                  <a:pt x="1487491" y="347760"/>
                </a:lnTo>
                <a:lnTo>
                  <a:pt x="1429704" y="373358"/>
                </a:lnTo>
                <a:lnTo>
                  <a:pt x="1345341" y="400039"/>
                </a:lnTo>
                <a:lnTo>
                  <a:pt x="1302596" y="410696"/>
                </a:lnTo>
                <a:lnTo>
                  <a:pt x="1257491" y="420426"/>
                </a:lnTo>
                <a:lnTo>
                  <a:pt x="1210194" y="429210"/>
                </a:lnTo>
                <a:lnTo>
                  <a:pt x="1160876" y="437030"/>
                </a:lnTo>
                <a:lnTo>
                  <a:pt x="1109703" y="443868"/>
                </a:lnTo>
                <a:lnTo>
                  <a:pt x="1056846" y="449704"/>
                </a:lnTo>
                <a:lnTo>
                  <a:pt x="1002474" y="454521"/>
                </a:lnTo>
                <a:lnTo>
                  <a:pt x="946754" y="458300"/>
                </a:lnTo>
                <a:lnTo>
                  <a:pt x="889856" y="461022"/>
                </a:lnTo>
                <a:lnTo>
                  <a:pt x="831949" y="462669"/>
                </a:lnTo>
                <a:lnTo>
                  <a:pt x="773202" y="463222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87759" y="3718197"/>
            <a:ext cx="156625" cy="156625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23410" y="3805090"/>
            <a:ext cx="156644" cy="156623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659079" y="3891984"/>
            <a:ext cx="156625" cy="156625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294753" y="3978874"/>
            <a:ext cx="156625" cy="156625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930404" y="4065770"/>
            <a:ext cx="156644" cy="156623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90376" y="4152662"/>
            <a:ext cx="132324" cy="156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000156"/>
            <a:ext cx="53238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406631"/>
            <a:ext cx="16240760" cy="631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8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961" y="5012293"/>
            <a:ext cx="11928475" cy="3779881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9200" spc="-420" dirty="0"/>
              <a:t>Introduction</a:t>
            </a:r>
            <a:r>
              <a:rPr sz="9200" spc="-894" dirty="0"/>
              <a:t> </a:t>
            </a:r>
            <a:r>
              <a:rPr sz="9200" spc="-365" dirty="0"/>
              <a:t>to</a:t>
            </a:r>
            <a:endParaRPr sz="9200" dirty="0"/>
          </a:p>
          <a:p>
            <a:pPr marL="1966595" algn="ctr">
              <a:lnSpc>
                <a:spcPct val="100000"/>
              </a:lnSpc>
              <a:spcBef>
                <a:spcPts val="2120"/>
              </a:spcBef>
            </a:pPr>
            <a:r>
              <a:rPr sz="12200" spc="-869" dirty="0"/>
              <a:t>Wireless</a:t>
            </a:r>
            <a:r>
              <a:rPr sz="12200" spc="-1195" dirty="0"/>
              <a:t> </a:t>
            </a:r>
            <a:r>
              <a:rPr sz="12200" spc="-994" dirty="0"/>
              <a:t>LAN</a:t>
            </a:r>
            <a:endParaRPr sz="12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3027" y="3869801"/>
            <a:ext cx="158312" cy="154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891" y="4240027"/>
            <a:ext cx="158312" cy="1585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754" y="4614132"/>
            <a:ext cx="158312" cy="1585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98621" y="4988265"/>
            <a:ext cx="158312" cy="1585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0485" y="5362370"/>
            <a:ext cx="158312" cy="1585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00192" y="4421986"/>
            <a:ext cx="65214" cy="1259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48862" y="4289624"/>
            <a:ext cx="158631" cy="1586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97508" y="4159813"/>
            <a:ext cx="158649" cy="1586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46175" y="4029996"/>
            <a:ext cx="158631" cy="1586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94844" y="3900187"/>
            <a:ext cx="158631" cy="1586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43490" y="3770373"/>
            <a:ext cx="158650" cy="1586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99235" y="1900160"/>
            <a:ext cx="157808" cy="1578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33531" y="2192396"/>
            <a:ext cx="157806" cy="1578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67816" y="2484619"/>
            <a:ext cx="157806" cy="15780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02109" y="2776852"/>
            <a:ext cx="157808" cy="157808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2736498" y="3069113"/>
            <a:ext cx="87630" cy="70485"/>
          </a:xfrm>
          <a:custGeom>
            <a:avLst/>
            <a:gdLst/>
            <a:ahLst/>
            <a:cxnLst/>
            <a:rect l="l" t="t" r="r" b="b"/>
            <a:pathLst>
              <a:path w="87629" h="70485">
                <a:moveTo>
                  <a:pt x="87169" y="0"/>
                </a:moveTo>
                <a:lnTo>
                  <a:pt x="0" y="69886"/>
                </a:lnTo>
                <a:lnTo>
                  <a:pt x="8949" y="41139"/>
                </a:lnTo>
                <a:lnTo>
                  <a:pt x="29155" y="16945"/>
                </a:lnTo>
                <a:lnTo>
                  <a:pt x="57164" y="2484"/>
                </a:lnTo>
                <a:lnTo>
                  <a:pt x="87169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021767" y="1969649"/>
            <a:ext cx="157786" cy="15778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695348" y="2153361"/>
            <a:ext cx="157803" cy="15778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368947" y="2337074"/>
            <a:ext cx="157786" cy="15778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042548" y="2520780"/>
            <a:ext cx="157786" cy="15778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716129" y="2704497"/>
            <a:ext cx="157803" cy="1577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F1FCDE-A545-C630-5C45-C0FF6B5D7BDD}"/>
              </a:ext>
            </a:extLst>
          </p:cNvPr>
          <p:cNvSpPr txBox="1"/>
          <p:nvPr/>
        </p:nvSpPr>
        <p:spPr>
          <a:xfrm>
            <a:off x="11201400" y="93345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ADITYA THAKUR 122 B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812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516598" y="4135030"/>
              <a:ext cx="1339215" cy="778510"/>
            </a:xfrm>
            <a:custGeom>
              <a:avLst/>
              <a:gdLst/>
              <a:ahLst/>
              <a:cxnLst/>
              <a:rect l="l" t="t" r="r" b="b"/>
              <a:pathLst>
                <a:path w="1339215" h="778510">
                  <a:moveTo>
                    <a:pt x="1338770" y="529920"/>
                  </a:moveTo>
                  <a:lnTo>
                    <a:pt x="1331645" y="485902"/>
                  </a:lnTo>
                  <a:lnTo>
                    <a:pt x="1311821" y="447624"/>
                  </a:lnTo>
                  <a:lnTo>
                    <a:pt x="1281607" y="417423"/>
                  </a:lnTo>
                  <a:lnTo>
                    <a:pt x="1243330" y="397598"/>
                  </a:lnTo>
                  <a:lnTo>
                    <a:pt x="1199311" y="390474"/>
                  </a:lnTo>
                  <a:lnTo>
                    <a:pt x="1171422" y="390474"/>
                  </a:lnTo>
                  <a:lnTo>
                    <a:pt x="1171422" y="585711"/>
                  </a:lnTo>
                  <a:lnTo>
                    <a:pt x="1169225" y="596557"/>
                  </a:lnTo>
                  <a:lnTo>
                    <a:pt x="1163243" y="605421"/>
                  </a:lnTo>
                  <a:lnTo>
                    <a:pt x="1154379" y="611403"/>
                  </a:lnTo>
                  <a:lnTo>
                    <a:pt x="1143533" y="613600"/>
                  </a:lnTo>
                  <a:lnTo>
                    <a:pt x="864616" y="613600"/>
                  </a:lnTo>
                  <a:lnTo>
                    <a:pt x="853770" y="611403"/>
                  </a:lnTo>
                  <a:lnTo>
                    <a:pt x="844905" y="605421"/>
                  </a:lnTo>
                  <a:lnTo>
                    <a:pt x="838923" y="596557"/>
                  </a:lnTo>
                  <a:lnTo>
                    <a:pt x="836726" y="585711"/>
                  </a:lnTo>
                  <a:lnTo>
                    <a:pt x="838923" y="574852"/>
                  </a:lnTo>
                  <a:lnTo>
                    <a:pt x="844905" y="565988"/>
                  </a:lnTo>
                  <a:lnTo>
                    <a:pt x="853770" y="560006"/>
                  </a:lnTo>
                  <a:lnTo>
                    <a:pt x="864616" y="557809"/>
                  </a:lnTo>
                  <a:lnTo>
                    <a:pt x="1143533" y="557809"/>
                  </a:lnTo>
                  <a:lnTo>
                    <a:pt x="1154379" y="560006"/>
                  </a:lnTo>
                  <a:lnTo>
                    <a:pt x="1163243" y="565988"/>
                  </a:lnTo>
                  <a:lnTo>
                    <a:pt x="1169225" y="574852"/>
                  </a:lnTo>
                  <a:lnTo>
                    <a:pt x="1171422" y="585711"/>
                  </a:lnTo>
                  <a:lnTo>
                    <a:pt x="1171422" y="390474"/>
                  </a:lnTo>
                  <a:lnTo>
                    <a:pt x="1004074" y="390474"/>
                  </a:lnTo>
                  <a:lnTo>
                    <a:pt x="1004074" y="27889"/>
                  </a:lnTo>
                  <a:lnTo>
                    <a:pt x="1001877" y="17030"/>
                  </a:lnTo>
                  <a:lnTo>
                    <a:pt x="995908" y="8166"/>
                  </a:lnTo>
                  <a:lnTo>
                    <a:pt x="987044" y="2184"/>
                  </a:lnTo>
                  <a:lnTo>
                    <a:pt x="976185" y="0"/>
                  </a:lnTo>
                  <a:lnTo>
                    <a:pt x="965327" y="2184"/>
                  </a:lnTo>
                  <a:lnTo>
                    <a:pt x="956462" y="8166"/>
                  </a:lnTo>
                  <a:lnTo>
                    <a:pt x="950493" y="17030"/>
                  </a:lnTo>
                  <a:lnTo>
                    <a:pt x="948296" y="27889"/>
                  </a:lnTo>
                  <a:lnTo>
                    <a:pt x="948296" y="390474"/>
                  </a:lnTo>
                  <a:lnTo>
                    <a:pt x="725170" y="390474"/>
                  </a:lnTo>
                  <a:lnTo>
                    <a:pt x="725170" y="585711"/>
                  </a:lnTo>
                  <a:lnTo>
                    <a:pt x="722972" y="596557"/>
                  </a:lnTo>
                  <a:lnTo>
                    <a:pt x="716991" y="605421"/>
                  </a:lnTo>
                  <a:lnTo>
                    <a:pt x="708126" y="611403"/>
                  </a:lnTo>
                  <a:lnTo>
                    <a:pt x="697280" y="613600"/>
                  </a:lnTo>
                  <a:lnTo>
                    <a:pt x="686422" y="611403"/>
                  </a:lnTo>
                  <a:lnTo>
                    <a:pt x="677557" y="605421"/>
                  </a:lnTo>
                  <a:lnTo>
                    <a:pt x="671576" y="596557"/>
                  </a:lnTo>
                  <a:lnTo>
                    <a:pt x="669378" y="585711"/>
                  </a:lnTo>
                  <a:lnTo>
                    <a:pt x="671576" y="574852"/>
                  </a:lnTo>
                  <a:lnTo>
                    <a:pt x="708126" y="560006"/>
                  </a:lnTo>
                  <a:lnTo>
                    <a:pt x="725170" y="585711"/>
                  </a:lnTo>
                  <a:lnTo>
                    <a:pt x="725170" y="390474"/>
                  </a:lnTo>
                  <a:lnTo>
                    <a:pt x="557822" y="390474"/>
                  </a:lnTo>
                  <a:lnTo>
                    <a:pt x="557822" y="585711"/>
                  </a:lnTo>
                  <a:lnTo>
                    <a:pt x="555625" y="596557"/>
                  </a:lnTo>
                  <a:lnTo>
                    <a:pt x="549643" y="605421"/>
                  </a:lnTo>
                  <a:lnTo>
                    <a:pt x="540778" y="611403"/>
                  </a:lnTo>
                  <a:lnTo>
                    <a:pt x="529932" y="613600"/>
                  </a:lnTo>
                  <a:lnTo>
                    <a:pt x="519074" y="611403"/>
                  </a:lnTo>
                  <a:lnTo>
                    <a:pt x="510209" y="605421"/>
                  </a:lnTo>
                  <a:lnTo>
                    <a:pt x="504228" y="596557"/>
                  </a:lnTo>
                  <a:lnTo>
                    <a:pt x="502031" y="585711"/>
                  </a:lnTo>
                  <a:lnTo>
                    <a:pt x="504228" y="574852"/>
                  </a:lnTo>
                  <a:lnTo>
                    <a:pt x="510209" y="565988"/>
                  </a:lnTo>
                  <a:lnTo>
                    <a:pt x="519074" y="560006"/>
                  </a:lnTo>
                  <a:lnTo>
                    <a:pt x="529932" y="557809"/>
                  </a:lnTo>
                  <a:lnTo>
                    <a:pt x="540778" y="560006"/>
                  </a:lnTo>
                  <a:lnTo>
                    <a:pt x="549643" y="565988"/>
                  </a:lnTo>
                  <a:lnTo>
                    <a:pt x="555625" y="574852"/>
                  </a:lnTo>
                  <a:lnTo>
                    <a:pt x="557822" y="585711"/>
                  </a:lnTo>
                  <a:lnTo>
                    <a:pt x="557822" y="390474"/>
                  </a:lnTo>
                  <a:lnTo>
                    <a:pt x="390474" y="390474"/>
                  </a:lnTo>
                  <a:lnTo>
                    <a:pt x="390474" y="585711"/>
                  </a:lnTo>
                  <a:lnTo>
                    <a:pt x="388277" y="596557"/>
                  </a:lnTo>
                  <a:lnTo>
                    <a:pt x="382295" y="605421"/>
                  </a:lnTo>
                  <a:lnTo>
                    <a:pt x="373430" y="611403"/>
                  </a:lnTo>
                  <a:lnTo>
                    <a:pt x="362585" y="613600"/>
                  </a:lnTo>
                  <a:lnTo>
                    <a:pt x="351726" y="611403"/>
                  </a:lnTo>
                  <a:lnTo>
                    <a:pt x="342861" y="605421"/>
                  </a:lnTo>
                  <a:lnTo>
                    <a:pt x="336880" y="596557"/>
                  </a:lnTo>
                  <a:lnTo>
                    <a:pt x="334695" y="585711"/>
                  </a:lnTo>
                  <a:lnTo>
                    <a:pt x="336880" y="574852"/>
                  </a:lnTo>
                  <a:lnTo>
                    <a:pt x="342861" y="565988"/>
                  </a:lnTo>
                  <a:lnTo>
                    <a:pt x="351726" y="560006"/>
                  </a:lnTo>
                  <a:lnTo>
                    <a:pt x="362585" y="557809"/>
                  </a:lnTo>
                  <a:lnTo>
                    <a:pt x="373430" y="560006"/>
                  </a:lnTo>
                  <a:lnTo>
                    <a:pt x="382295" y="565988"/>
                  </a:lnTo>
                  <a:lnTo>
                    <a:pt x="388277" y="574852"/>
                  </a:lnTo>
                  <a:lnTo>
                    <a:pt x="390474" y="585711"/>
                  </a:lnTo>
                  <a:lnTo>
                    <a:pt x="390474" y="390474"/>
                  </a:lnTo>
                  <a:lnTo>
                    <a:pt x="223126" y="390474"/>
                  </a:lnTo>
                  <a:lnTo>
                    <a:pt x="223126" y="585711"/>
                  </a:lnTo>
                  <a:lnTo>
                    <a:pt x="220929" y="596557"/>
                  </a:lnTo>
                  <a:lnTo>
                    <a:pt x="214960" y="605421"/>
                  </a:lnTo>
                  <a:lnTo>
                    <a:pt x="206082" y="611403"/>
                  </a:lnTo>
                  <a:lnTo>
                    <a:pt x="195237" y="613600"/>
                  </a:lnTo>
                  <a:lnTo>
                    <a:pt x="184378" y="611403"/>
                  </a:lnTo>
                  <a:lnTo>
                    <a:pt x="175514" y="605421"/>
                  </a:lnTo>
                  <a:lnTo>
                    <a:pt x="169532" y="596557"/>
                  </a:lnTo>
                  <a:lnTo>
                    <a:pt x="167347" y="585711"/>
                  </a:lnTo>
                  <a:lnTo>
                    <a:pt x="169532" y="574852"/>
                  </a:lnTo>
                  <a:lnTo>
                    <a:pt x="175514" y="565988"/>
                  </a:lnTo>
                  <a:lnTo>
                    <a:pt x="184378" y="560006"/>
                  </a:lnTo>
                  <a:lnTo>
                    <a:pt x="195237" y="557809"/>
                  </a:lnTo>
                  <a:lnTo>
                    <a:pt x="206082" y="560006"/>
                  </a:lnTo>
                  <a:lnTo>
                    <a:pt x="214960" y="565988"/>
                  </a:lnTo>
                  <a:lnTo>
                    <a:pt x="220929" y="574852"/>
                  </a:lnTo>
                  <a:lnTo>
                    <a:pt x="223126" y="585711"/>
                  </a:lnTo>
                  <a:lnTo>
                    <a:pt x="223126" y="390474"/>
                  </a:lnTo>
                  <a:lnTo>
                    <a:pt x="139458" y="390474"/>
                  </a:lnTo>
                  <a:lnTo>
                    <a:pt x="95427" y="397598"/>
                  </a:lnTo>
                  <a:lnTo>
                    <a:pt x="57162" y="417423"/>
                  </a:lnTo>
                  <a:lnTo>
                    <a:pt x="26949" y="447624"/>
                  </a:lnTo>
                  <a:lnTo>
                    <a:pt x="7124" y="485902"/>
                  </a:lnTo>
                  <a:lnTo>
                    <a:pt x="0" y="529920"/>
                  </a:lnTo>
                  <a:lnTo>
                    <a:pt x="0" y="641489"/>
                  </a:lnTo>
                  <a:lnTo>
                    <a:pt x="7124" y="685507"/>
                  </a:lnTo>
                  <a:lnTo>
                    <a:pt x="26949" y="723785"/>
                  </a:lnTo>
                  <a:lnTo>
                    <a:pt x="57162" y="753999"/>
                  </a:lnTo>
                  <a:lnTo>
                    <a:pt x="95427" y="773823"/>
                  </a:lnTo>
                  <a:lnTo>
                    <a:pt x="122097" y="778141"/>
                  </a:lnTo>
                  <a:lnTo>
                    <a:pt x="1216672" y="778141"/>
                  </a:lnTo>
                  <a:lnTo>
                    <a:pt x="1281607" y="753999"/>
                  </a:lnTo>
                  <a:lnTo>
                    <a:pt x="1311821" y="723785"/>
                  </a:lnTo>
                  <a:lnTo>
                    <a:pt x="1331645" y="685507"/>
                  </a:lnTo>
                  <a:lnTo>
                    <a:pt x="1338770" y="641489"/>
                  </a:lnTo>
                  <a:lnTo>
                    <a:pt x="1338770" y="613600"/>
                  </a:lnTo>
                  <a:lnTo>
                    <a:pt x="1338770" y="557809"/>
                  </a:lnTo>
                  <a:lnTo>
                    <a:pt x="1338770" y="529920"/>
                  </a:lnTo>
                  <a:close/>
                </a:path>
              </a:pathLst>
            </a:custGeom>
            <a:solidFill>
              <a:srgbClr val="FFFFFF">
                <a:alpha val="7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3333" y="4056129"/>
              <a:ext cx="88428" cy="213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3760" y="4056129"/>
              <a:ext cx="88484" cy="2135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57116" y="2043810"/>
              <a:ext cx="3998595" cy="2383790"/>
            </a:xfrm>
            <a:custGeom>
              <a:avLst/>
              <a:gdLst/>
              <a:ahLst/>
              <a:cxnLst/>
              <a:rect l="l" t="t" r="r" b="b"/>
              <a:pathLst>
                <a:path w="3998594" h="2383790">
                  <a:moveTo>
                    <a:pt x="1573441" y="63398"/>
                  </a:moveTo>
                  <a:lnTo>
                    <a:pt x="1568437" y="38785"/>
                  </a:lnTo>
                  <a:lnTo>
                    <a:pt x="1554822" y="18630"/>
                  </a:lnTo>
                  <a:lnTo>
                    <a:pt x="1534655" y="5003"/>
                  </a:lnTo>
                  <a:lnTo>
                    <a:pt x="1510042" y="0"/>
                  </a:lnTo>
                  <a:lnTo>
                    <a:pt x="1500060" y="0"/>
                  </a:lnTo>
                  <a:lnTo>
                    <a:pt x="1500060" y="73380"/>
                  </a:lnTo>
                  <a:lnTo>
                    <a:pt x="1500060" y="768908"/>
                  </a:lnTo>
                  <a:lnTo>
                    <a:pt x="314896" y="768908"/>
                  </a:lnTo>
                  <a:lnTo>
                    <a:pt x="314896" y="73380"/>
                  </a:lnTo>
                  <a:lnTo>
                    <a:pt x="1500060" y="73380"/>
                  </a:lnTo>
                  <a:lnTo>
                    <a:pt x="1500060" y="0"/>
                  </a:lnTo>
                  <a:lnTo>
                    <a:pt x="304914" y="0"/>
                  </a:lnTo>
                  <a:lnTo>
                    <a:pt x="280301" y="5003"/>
                  </a:lnTo>
                  <a:lnTo>
                    <a:pt x="260134" y="18630"/>
                  </a:lnTo>
                  <a:lnTo>
                    <a:pt x="246519" y="38785"/>
                  </a:lnTo>
                  <a:lnTo>
                    <a:pt x="241515" y="63398"/>
                  </a:lnTo>
                  <a:lnTo>
                    <a:pt x="241515" y="778891"/>
                  </a:lnTo>
                  <a:lnTo>
                    <a:pt x="246519" y="803503"/>
                  </a:lnTo>
                  <a:lnTo>
                    <a:pt x="260134" y="823658"/>
                  </a:lnTo>
                  <a:lnTo>
                    <a:pt x="280301" y="837285"/>
                  </a:lnTo>
                  <a:lnTo>
                    <a:pt x="304914" y="842289"/>
                  </a:lnTo>
                  <a:lnTo>
                    <a:pt x="1510042" y="842289"/>
                  </a:lnTo>
                  <a:lnTo>
                    <a:pt x="1534655" y="837285"/>
                  </a:lnTo>
                  <a:lnTo>
                    <a:pt x="1554822" y="823658"/>
                  </a:lnTo>
                  <a:lnTo>
                    <a:pt x="1568437" y="803503"/>
                  </a:lnTo>
                  <a:lnTo>
                    <a:pt x="1573441" y="778891"/>
                  </a:lnTo>
                  <a:lnTo>
                    <a:pt x="1573441" y="768908"/>
                  </a:lnTo>
                  <a:lnTo>
                    <a:pt x="1573441" y="73380"/>
                  </a:lnTo>
                  <a:lnTo>
                    <a:pt x="1573441" y="63398"/>
                  </a:lnTo>
                  <a:close/>
                </a:path>
                <a:path w="3998594" h="2383790">
                  <a:moveTo>
                    <a:pt x="1814957" y="1171105"/>
                  </a:moveTo>
                  <a:lnTo>
                    <a:pt x="1794586" y="1134364"/>
                  </a:lnTo>
                  <a:lnTo>
                    <a:pt x="1707400" y="1047191"/>
                  </a:lnTo>
                  <a:lnTo>
                    <a:pt x="1586509" y="926312"/>
                  </a:lnTo>
                  <a:lnTo>
                    <a:pt x="1580502" y="921372"/>
                  </a:lnTo>
                  <a:lnTo>
                    <a:pt x="1573707" y="917740"/>
                  </a:lnTo>
                  <a:lnTo>
                    <a:pt x="1566341" y="915504"/>
                  </a:lnTo>
                  <a:lnTo>
                    <a:pt x="1558594" y="914742"/>
                  </a:lnTo>
                  <a:lnTo>
                    <a:pt x="1175245" y="914742"/>
                  </a:lnTo>
                  <a:lnTo>
                    <a:pt x="1175245" y="1130566"/>
                  </a:lnTo>
                  <a:lnTo>
                    <a:pt x="1172933" y="1134364"/>
                  </a:lnTo>
                  <a:lnTo>
                    <a:pt x="642023" y="1134364"/>
                  </a:lnTo>
                  <a:lnTo>
                    <a:pt x="639711" y="1130566"/>
                  </a:lnTo>
                  <a:lnTo>
                    <a:pt x="682510" y="1048181"/>
                  </a:lnTo>
                  <a:lnTo>
                    <a:pt x="684149" y="1047191"/>
                  </a:lnTo>
                  <a:lnTo>
                    <a:pt x="1130808" y="1047191"/>
                  </a:lnTo>
                  <a:lnTo>
                    <a:pt x="1132446" y="1048181"/>
                  </a:lnTo>
                  <a:lnTo>
                    <a:pt x="1175245" y="1130566"/>
                  </a:lnTo>
                  <a:lnTo>
                    <a:pt x="1175245" y="914742"/>
                  </a:lnTo>
                  <a:lnTo>
                    <a:pt x="256362" y="914742"/>
                  </a:lnTo>
                  <a:lnTo>
                    <a:pt x="248615" y="915504"/>
                  </a:lnTo>
                  <a:lnTo>
                    <a:pt x="11569" y="1143165"/>
                  </a:lnTo>
                  <a:lnTo>
                    <a:pt x="0" y="1171105"/>
                  </a:lnTo>
                  <a:lnTo>
                    <a:pt x="3098" y="1186472"/>
                  </a:lnTo>
                  <a:lnTo>
                    <a:pt x="11569" y="1199032"/>
                  </a:lnTo>
                  <a:lnTo>
                    <a:pt x="24117" y="1207490"/>
                  </a:lnTo>
                  <a:lnTo>
                    <a:pt x="39484" y="1210589"/>
                  </a:lnTo>
                  <a:lnTo>
                    <a:pt x="1775472" y="1210589"/>
                  </a:lnTo>
                  <a:lnTo>
                    <a:pt x="1790839" y="1207490"/>
                  </a:lnTo>
                  <a:lnTo>
                    <a:pt x="1803387" y="1199032"/>
                  </a:lnTo>
                  <a:lnTo>
                    <a:pt x="1811858" y="1186472"/>
                  </a:lnTo>
                  <a:lnTo>
                    <a:pt x="1814957" y="1171105"/>
                  </a:lnTo>
                  <a:close/>
                </a:path>
                <a:path w="3998594" h="2383790">
                  <a:moveTo>
                    <a:pt x="3426828" y="1882508"/>
                  </a:moveTo>
                  <a:lnTo>
                    <a:pt x="3424796" y="1872005"/>
                  </a:lnTo>
                  <a:lnTo>
                    <a:pt x="3418675" y="1862785"/>
                  </a:lnTo>
                  <a:lnTo>
                    <a:pt x="3409454" y="1856663"/>
                  </a:lnTo>
                  <a:lnTo>
                    <a:pt x="3398951" y="1854631"/>
                  </a:lnTo>
                  <a:lnTo>
                    <a:pt x="3388461" y="1856663"/>
                  </a:lnTo>
                  <a:lnTo>
                    <a:pt x="3346843" y="1899869"/>
                  </a:lnTo>
                  <a:lnTo>
                    <a:pt x="3320338" y="1940039"/>
                  </a:lnTo>
                  <a:lnTo>
                    <a:pt x="3299726" y="1982660"/>
                  </a:lnTo>
                  <a:lnTo>
                    <a:pt x="3285007" y="2027135"/>
                  </a:lnTo>
                  <a:lnTo>
                    <a:pt x="3276168" y="2072843"/>
                  </a:lnTo>
                  <a:lnTo>
                    <a:pt x="3273221" y="2119160"/>
                  </a:lnTo>
                  <a:lnTo>
                    <a:pt x="3276168" y="2165489"/>
                  </a:lnTo>
                  <a:lnTo>
                    <a:pt x="3285007" y="2211184"/>
                  </a:lnTo>
                  <a:lnTo>
                    <a:pt x="3299726" y="2255659"/>
                  </a:lnTo>
                  <a:lnTo>
                    <a:pt x="3320338" y="2298293"/>
                  </a:lnTo>
                  <a:lnTo>
                    <a:pt x="3346843" y="2338451"/>
                  </a:lnTo>
                  <a:lnTo>
                    <a:pt x="3384702" y="2380945"/>
                  </a:lnTo>
                  <a:lnTo>
                    <a:pt x="3391839" y="2383675"/>
                  </a:lnTo>
                  <a:lnTo>
                    <a:pt x="3398977" y="2383675"/>
                  </a:lnTo>
                  <a:lnTo>
                    <a:pt x="3406127" y="2383675"/>
                  </a:lnTo>
                  <a:lnTo>
                    <a:pt x="3413264" y="2380945"/>
                  </a:lnTo>
                  <a:lnTo>
                    <a:pt x="3418675" y="2375535"/>
                  </a:lnTo>
                  <a:lnTo>
                    <a:pt x="3424796" y="2366314"/>
                  </a:lnTo>
                  <a:lnTo>
                    <a:pt x="3426828" y="2355812"/>
                  </a:lnTo>
                  <a:lnTo>
                    <a:pt x="3424796" y="2345321"/>
                  </a:lnTo>
                  <a:lnTo>
                    <a:pt x="3418675" y="2336101"/>
                  </a:lnTo>
                  <a:lnTo>
                    <a:pt x="3386366" y="2298115"/>
                  </a:lnTo>
                  <a:lnTo>
                    <a:pt x="3361245" y="2256536"/>
                  </a:lnTo>
                  <a:lnTo>
                    <a:pt x="3343287" y="2212251"/>
                  </a:lnTo>
                  <a:lnTo>
                    <a:pt x="3332530" y="2166162"/>
                  </a:lnTo>
                  <a:lnTo>
                    <a:pt x="3328936" y="2119185"/>
                  </a:lnTo>
                  <a:lnTo>
                    <a:pt x="3332530" y="2072195"/>
                  </a:lnTo>
                  <a:lnTo>
                    <a:pt x="3343287" y="2026107"/>
                  </a:lnTo>
                  <a:lnTo>
                    <a:pt x="3361245" y="1981809"/>
                  </a:lnTo>
                  <a:lnTo>
                    <a:pt x="3386366" y="1940217"/>
                  </a:lnTo>
                  <a:lnTo>
                    <a:pt x="3418675" y="1902231"/>
                  </a:lnTo>
                  <a:lnTo>
                    <a:pt x="3424796" y="1892998"/>
                  </a:lnTo>
                  <a:lnTo>
                    <a:pt x="3426828" y="1882508"/>
                  </a:lnTo>
                  <a:close/>
                </a:path>
                <a:path w="3998594" h="2383790">
                  <a:moveTo>
                    <a:pt x="3505708" y="1961388"/>
                  </a:moveTo>
                  <a:lnTo>
                    <a:pt x="3503663" y="1950885"/>
                  </a:lnTo>
                  <a:lnTo>
                    <a:pt x="3497554" y="1941664"/>
                  </a:lnTo>
                  <a:lnTo>
                    <a:pt x="3488334" y="1935543"/>
                  </a:lnTo>
                  <a:lnTo>
                    <a:pt x="3477831" y="1933498"/>
                  </a:lnTo>
                  <a:lnTo>
                    <a:pt x="3467328" y="1935543"/>
                  </a:lnTo>
                  <a:lnTo>
                    <a:pt x="3429127" y="1976399"/>
                  </a:lnTo>
                  <a:lnTo>
                    <a:pt x="3407384" y="2014664"/>
                  </a:lnTo>
                  <a:lnTo>
                    <a:pt x="3392881" y="2055456"/>
                  </a:lnTo>
                  <a:lnTo>
                    <a:pt x="3385642" y="2097760"/>
                  </a:lnTo>
                  <a:lnTo>
                    <a:pt x="3385642" y="2140559"/>
                  </a:lnTo>
                  <a:lnTo>
                    <a:pt x="3392881" y="2182863"/>
                  </a:lnTo>
                  <a:lnTo>
                    <a:pt x="3407384" y="2223655"/>
                  </a:lnTo>
                  <a:lnTo>
                    <a:pt x="3429127" y="2261920"/>
                  </a:lnTo>
                  <a:lnTo>
                    <a:pt x="3458108" y="2296655"/>
                  </a:lnTo>
                  <a:lnTo>
                    <a:pt x="3470719" y="2304808"/>
                  </a:lnTo>
                  <a:lnTo>
                    <a:pt x="3477857" y="2304808"/>
                  </a:lnTo>
                  <a:lnTo>
                    <a:pt x="3484994" y="2304808"/>
                  </a:lnTo>
                  <a:lnTo>
                    <a:pt x="3492144" y="2302065"/>
                  </a:lnTo>
                  <a:lnTo>
                    <a:pt x="3497554" y="2296655"/>
                  </a:lnTo>
                  <a:lnTo>
                    <a:pt x="3503663" y="2287435"/>
                  </a:lnTo>
                  <a:lnTo>
                    <a:pt x="3505708" y="2276945"/>
                  </a:lnTo>
                  <a:lnTo>
                    <a:pt x="3503663" y="2266442"/>
                  </a:lnTo>
                  <a:lnTo>
                    <a:pt x="3497554" y="2257221"/>
                  </a:lnTo>
                  <a:lnTo>
                    <a:pt x="3469602" y="2221954"/>
                  </a:lnTo>
                  <a:lnTo>
                    <a:pt x="3450971" y="2182507"/>
                  </a:lnTo>
                  <a:lnTo>
                    <a:pt x="3441649" y="2140559"/>
                  </a:lnTo>
                  <a:lnTo>
                    <a:pt x="3441649" y="2097773"/>
                  </a:lnTo>
                  <a:lnTo>
                    <a:pt x="3450971" y="2055825"/>
                  </a:lnTo>
                  <a:lnTo>
                    <a:pt x="3469602" y="2016379"/>
                  </a:lnTo>
                  <a:lnTo>
                    <a:pt x="3497554" y="1981098"/>
                  </a:lnTo>
                  <a:lnTo>
                    <a:pt x="3503663" y="1971878"/>
                  </a:lnTo>
                  <a:lnTo>
                    <a:pt x="3505708" y="1961388"/>
                  </a:lnTo>
                  <a:close/>
                </a:path>
                <a:path w="3998594" h="2383790">
                  <a:moveTo>
                    <a:pt x="3885641" y="2097760"/>
                  </a:moveTo>
                  <a:lnTo>
                    <a:pt x="3878389" y="2055456"/>
                  </a:lnTo>
                  <a:lnTo>
                    <a:pt x="3863898" y="2014664"/>
                  </a:lnTo>
                  <a:lnTo>
                    <a:pt x="3842156" y="1976399"/>
                  </a:lnTo>
                  <a:lnTo>
                    <a:pt x="3813162" y="1941664"/>
                  </a:lnTo>
                  <a:lnTo>
                    <a:pt x="3793452" y="1933498"/>
                  </a:lnTo>
                  <a:lnTo>
                    <a:pt x="3782949" y="1935543"/>
                  </a:lnTo>
                  <a:lnTo>
                    <a:pt x="3773728" y="1941664"/>
                  </a:lnTo>
                  <a:lnTo>
                    <a:pt x="3767607" y="1950885"/>
                  </a:lnTo>
                  <a:lnTo>
                    <a:pt x="3765575" y="1961388"/>
                  </a:lnTo>
                  <a:lnTo>
                    <a:pt x="3767607" y="1971878"/>
                  </a:lnTo>
                  <a:lnTo>
                    <a:pt x="3773728" y="1981098"/>
                  </a:lnTo>
                  <a:lnTo>
                    <a:pt x="3801681" y="2016379"/>
                  </a:lnTo>
                  <a:lnTo>
                    <a:pt x="3820312" y="2055825"/>
                  </a:lnTo>
                  <a:lnTo>
                    <a:pt x="3829634" y="2097773"/>
                  </a:lnTo>
                  <a:lnTo>
                    <a:pt x="3829634" y="2140559"/>
                  </a:lnTo>
                  <a:lnTo>
                    <a:pt x="3820312" y="2182507"/>
                  </a:lnTo>
                  <a:lnTo>
                    <a:pt x="3801681" y="2221954"/>
                  </a:lnTo>
                  <a:lnTo>
                    <a:pt x="3773728" y="2257221"/>
                  </a:lnTo>
                  <a:lnTo>
                    <a:pt x="3767607" y="2266442"/>
                  </a:lnTo>
                  <a:lnTo>
                    <a:pt x="3765575" y="2276945"/>
                  </a:lnTo>
                  <a:lnTo>
                    <a:pt x="3767607" y="2287435"/>
                  </a:lnTo>
                  <a:lnTo>
                    <a:pt x="3773728" y="2296655"/>
                  </a:lnTo>
                  <a:lnTo>
                    <a:pt x="3779189" y="2302065"/>
                  </a:lnTo>
                  <a:lnTo>
                    <a:pt x="3786340" y="2304808"/>
                  </a:lnTo>
                  <a:lnTo>
                    <a:pt x="3793477" y="2304808"/>
                  </a:lnTo>
                  <a:lnTo>
                    <a:pt x="3800614" y="2304808"/>
                  </a:lnTo>
                  <a:lnTo>
                    <a:pt x="3842156" y="2261920"/>
                  </a:lnTo>
                  <a:lnTo>
                    <a:pt x="3863898" y="2223655"/>
                  </a:lnTo>
                  <a:lnTo>
                    <a:pt x="3878389" y="2182863"/>
                  </a:lnTo>
                  <a:lnTo>
                    <a:pt x="3885641" y="2140559"/>
                  </a:lnTo>
                  <a:lnTo>
                    <a:pt x="3885641" y="2097760"/>
                  </a:lnTo>
                  <a:close/>
                </a:path>
                <a:path w="3998594" h="2383790">
                  <a:moveTo>
                    <a:pt x="3998049" y="2119160"/>
                  </a:moveTo>
                  <a:lnTo>
                    <a:pt x="3995115" y="2072843"/>
                  </a:lnTo>
                  <a:lnTo>
                    <a:pt x="3986276" y="2027135"/>
                  </a:lnTo>
                  <a:lnTo>
                    <a:pt x="3971556" y="1982660"/>
                  </a:lnTo>
                  <a:lnTo>
                    <a:pt x="3950932" y="1940039"/>
                  </a:lnTo>
                  <a:lnTo>
                    <a:pt x="3924439" y="1899869"/>
                  </a:lnTo>
                  <a:lnTo>
                    <a:pt x="3892042" y="1862785"/>
                  </a:lnTo>
                  <a:lnTo>
                    <a:pt x="3872319" y="1854631"/>
                  </a:lnTo>
                  <a:lnTo>
                    <a:pt x="3861828" y="1856663"/>
                  </a:lnTo>
                  <a:lnTo>
                    <a:pt x="3852608" y="1862785"/>
                  </a:lnTo>
                  <a:lnTo>
                    <a:pt x="3846487" y="1872005"/>
                  </a:lnTo>
                  <a:lnTo>
                    <a:pt x="3844442" y="1882508"/>
                  </a:lnTo>
                  <a:lnTo>
                    <a:pt x="3846487" y="1892998"/>
                  </a:lnTo>
                  <a:lnTo>
                    <a:pt x="3852608" y="1902231"/>
                  </a:lnTo>
                  <a:lnTo>
                    <a:pt x="3884904" y="1940204"/>
                  </a:lnTo>
                  <a:lnTo>
                    <a:pt x="3910038" y="1981784"/>
                  </a:lnTo>
                  <a:lnTo>
                    <a:pt x="3927983" y="2026069"/>
                  </a:lnTo>
                  <a:lnTo>
                    <a:pt x="3938752" y="2072157"/>
                  </a:lnTo>
                  <a:lnTo>
                    <a:pt x="3942346" y="2119134"/>
                  </a:lnTo>
                  <a:lnTo>
                    <a:pt x="3938752" y="2166124"/>
                  </a:lnTo>
                  <a:lnTo>
                    <a:pt x="3927983" y="2212213"/>
                  </a:lnTo>
                  <a:lnTo>
                    <a:pt x="3910038" y="2256510"/>
                  </a:lnTo>
                  <a:lnTo>
                    <a:pt x="3884904" y="2298103"/>
                  </a:lnTo>
                  <a:lnTo>
                    <a:pt x="3852608" y="2336101"/>
                  </a:lnTo>
                  <a:lnTo>
                    <a:pt x="3846487" y="2345321"/>
                  </a:lnTo>
                  <a:lnTo>
                    <a:pt x="3844442" y="2355812"/>
                  </a:lnTo>
                  <a:lnTo>
                    <a:pt x="3846487" y="2366314"/>
                  </a:lnTo>
                  <a:lnTo>
                    <a:pt x="3852608" y="2375535"/>
                  </a:lnTo>
                  <a:lnTo>
                    <a:pt x="3858069" y="2380945"/>
                  </a:lnTo>
                  <a:lnTo>
                    <a:pt x="3865207" y="2383675"/>
                  </a:lnTo>
                  <a:lnTo>
                    <a:pt x="3872344" y="2383675"/>
                  </a:lnTo>
                  <a:lnTo>
                    <a:pt x="3879494" y="2383675"/>
                  </a:lnTo>
                  <a:lnTo>
                    <a:pt x="3924439" y="2338451"/>
                  </a:lnTo>
                  <a:lnTo>
                    <a:pt x="3950932" y="2298293"/>
                  </a:lnTo>
                  <a:lnTo>
                    <a:pt x="3971556" y="2255659"/>
                  </a:lnTo>
                  <a:lnTo>
                    <a:pt x="3986276" y="2211184"/>
                  </a:lnTo>
                  <a:lnTo>
                    <a:pt x="3995115" y="2165489"/>
                  </a:lnTo>
                  <a:lnTo>
                    <a:pt x="3998049" y="2119160"/>
                  </a:lnTo>
                  <a:close/>
                </a:path>
              </a:pathLst>
            </a:custGeom>
            <a:solidFill>
              <a:srgbClr val="FFFFFF">
                <a:alpha val="7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4832" y="3313418"/>
              <a:ext cx="99704" cy="996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449137" y="2083845"/>
              <a:ext cx="1229995" cy="1519555"/>
            </a:xfrm>
            <a:custGeom>
              <a:avLst/>
              <a:gdLst/>
              <a:ahLst/>
              <a:cxnLst/>
              <a:rect l="l" t="t" r="r" b="b"/>
              <a:pathLst>
                <a:path w="1229994" h="1519554">
                  <a:moveTo>
                    <a:pt x="52802" y="1267306"/>
                  </a:moveTo>
                  <a:lnTo>
                    <a:pt x="23661" y="1243089"/>
                  </a:lnTo>
                  <a:lnTo>
                    <a:pt x="4223" y="1206084"/>
                  </a:lnTo>
                  <a:lnTo>
                    <a:pt x="0" y="1164495"/>
                  </a:lnTo>
                  <a:lnTo>
                    <a:pt x="12450" y="1123156"/>
                  </a:lnTo>
                  <a:lnTo>
                    <a:pt x="585250" y="56865"/>
                  </a:lnTo>
                  <a:lnTo>
                    <a:pt x="612838" y="23670"/>
                  </a:lnTo>
                  <a:lnTo>
                    <a:pt x="649847" y="4228"/>
                  </a:lnTo>
                  <a:lnTo>
                    <a:pt x="691435" y="0"/>
                  </a:lnTo>
                  <a:lnTo>
                    <a:pt x="732764" y="12442"/>
                  </a:lnTo>
                  <a:lnTo>
                    <a:pt x="1172620" y="248728"/>
                  </a:lnTo>
                  <a:lnTo>
                    <a:pt x="1205817" y="276320"/>
                  </a:lnTo>
                  <a:lnTo>
                    <a:pt x="1225252" y="313330"/>
                  </a:lnTo>
                  <a:lnTo>
                    <a:pt x="1229472" y="354919"/>
                  </a:lnTo>
                  <a:lnTo>
                    <a:pt x="1223333" y="375301"/>
                  </a:lnTo>
                  <a:lnTo>
                    <a:pt x="841446" y="170156"/>
                  </a:lnTo>
                  <a:lnTo>
                    <a:pt x="834064" y="172369"/>
                  </a:lnTo>
                  <a:lnTo>
                    <a:pt x="820122" y="198322"/>
                  </a:lnTo>
                  <a:lnTo>
                    <a:pt x="822353" y="205699"/>
                  </a:lnTo>
                  <a:lnTo>
                    <a:pt x="1205604" y="411577"/>
                  </a:lnTo>
                  <a:lnTo>
                    <a:pt x="1147970" y="518865"/>
                  </a:lnTo>
                  <a:lnTo>
                    <a:pt x="560790" y="203438"/>
                  </a:lnTo>
                  <a:lnTo>
                    <a:pt x="553401" y="205663"/>
                  </a:lnTo>
                  <a:lnTo>
                    <a:pt x="118930" y="1014449"/>
                  </a:lnTo>
                  <a:lnTo>
                    <a:pt x="121149" y="1021849"/>
                  </a:lnTo>
                  <a:lnTo>
                    <a:pt x="708329" y="1337275"/>
                  </a:lnTo>
                  <a:lnTo>
                    <a:pt x="685390" y="1379977"/>
                  </a:lnTo>
                  <a:lnTo>
                    <a:pt x="371975" y="1211614"/>
                  </a:lnTo>
                  <a:lnTo>
                    <a:pt x="342741" y="1202787"/>
                  </a:lnTo>
                  <a:lnTo>
                    <a:pt x="313369" y="1205751"/>
                  </a:lnTo>
                  <a:lnTo>
                    <a:pt x="287241" y="1219490"/>
                  </a:lnTo>
                  <a:lnTo>
                    <a:pt x="267739" y="1242987"/>
                  </a:lnTo>
                  <a:lnTo>
                    <a:pt x="258914" y="1272223"/>
                  </a:lnTo>
                  <a:lnTo>
                    <a:pt x="261882" y="1301597"/>
                  </a:lnTo>
                  <a:lnTo>
                    <a:pt x="275625" y="1327727"/>
                  </a:lnTo>
                  <a:lnTo>
                    <a:pt x="299124" y="1347230"/>
                  </a:lnTo>
                  <a:lnTo>
                    <a:pt x="595883" y="1506646"/>
                  </a:lnTo>
                  <a:lnTo>
                    <a:pt x="579628" y="1515186"/>
                  </a:lnTo>
                  <a:lnTo>
                    <a:pt x="538043" y="1519409"/>
                  </a:lnTo>
                  <a:lnTo>
                    <a:pt x="501759" y="1508481"/>
                  </a:lnTo>
                  <a:lnTo>
                    <a:pt x="52802" y="1267306"/>
                  </a:lnTo>
                  <a:close/>
                </a:path>
                <a:path w="1229994" h="1519554">
                  <a:moveTo>
                    <a:pt x="1205604" y="411577"/>
                  </a:moveTo>
                  <a:lnTo>
                    <a:pt x="962025" y="280729"/>
                  </a:lnTo>
                  <a:lnTo>
                    <a:pt x="969408" y="278516"/>
                  </a:lnTo>
                  <a:lnTo>
                    <a:pt x="983349" y="252563"/>
                  </a:lnTo>
                  <a:lnTo>
                    <a:pt x="981118" y="245186"/>
                  </a:lnTo>
                  <a:lnTo>
                    <a:pt x="1223333" y="375301"/>
                  </a:lnTo>
                  <a:lnTo>
                    <a:pt x="1221091" y="382746"/>
                  </a:lnTo>
                  <a:lnTo>
                    <a:pt x="1205604" y="411577"/>
                  </a:lnTo>
                  <a:close/>
                </a:path>
                <a:path w="1229994" h="1519554">
                  <a:moveTo>
                    <a:pt x="708329" y="1337275"/>
                  </a:moveTo>
                  <a:lnTo>
                    <a:pt x="668691" y="1315982"/>
                  </a:lnTo>
                  <a:lnTo>
                    <a:pt x="676074" y="1313740"/>
                  </a:lnTo>
                  <a:lnTo>
                    <a:pt x="1110545" y="504954"/>
                  </a:lnTo>
                  <a:lnTo>
                    <a:pt x="1108332" y="497572"/>
                  </a:lnTo>
                  <a:lnTo>
                    <a:pt x="1147970" y="518865"/>
                  </a:lnTo>
                  <a:lnTo>
                    <a:pt x="708329" y="1337275"/>
                  </a:lnTo>
                  <a:close/>
                </a:path>
                <a:path w="1229994" h="1519554">
                  <a:moveTo>
                    <a:pt x="595883" y="1506646"/>
                  </a:moveTo>
                  <a:lnTo>
                    <a:pt x="299124" y="1347230"/>
                  </a:lnTo>
                  <a:lnTo>
                    <a:pt x="328364" y="1356058"/>
                  </a:lnTo>
                  <a:lnTo>
                    <a:pt x="357737" y="1353089"/>
                  </a:lnTo>
                  <a:lnTo>
                    <a:pt x="383865" y="1339345"/>
                  </a:lnTo>
                  <a:lnTo>
                    <a:pt x="403366" y="1315845"/>
                  </a:lnTo>
                  <a:lnTo>
                    <a:pt x="412192" y="1286612"/>
                  </a:lnTo>
                  <a:lnTo>
                    <a:pt x="409225" y="1257244"/>
                  </a:lnTo>
                  <a:lnTo>
                    <a:pt x="395480" y="1231118"/>
                  </a:lnTo>
                  <a:lnTo>
                    <a:pt x="371975" y="1211614"/>
                  </a:lnTo>
                  <a:lnTo>
                    <a:pt x="685390" y="1379977"/>
                  </a:lnTo>
                  <a:lnTo>
                    <a:pt x="635212" y="1473386"/>
                  </a:lnTo>
                  <a:lnTo>
                    <a:pt x="616634" y="1495744"/>
                  </a:lnTo>
                  <a:lnTo>
                    <a:pt x="595883" y="1506646"/>
                  </a:lnTo>
                  <a:close/>
                </a:path>
              </a:pathLst>
            </a:custGeom>
            <a:solidFill>
              <a:srgbClr val="FFFFFF">
                <a:alpha val="7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34008" y="5877030"/>
              <a:ext cx="602383" cy="5380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56065" y="5029789"/>
              <a:ext cx="598717" cy="5219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0299" y="5271344"/>
              <a:ext cx="834893" cy="8827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9553" y="5558632"/>
              <a:ext cx="94298" cy="1874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15524" y="5346118"/>
              <a:ext cx="114191" cy="166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93506" y="5093877"/>
              <a:ext cx="132684" cy="1317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93506" y="5253815"/>
              <a:ext cx="74966" cy="1317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751936" y="4718151"/>
              <a:ext cx="5335270" cy="3525520"/>
            </a:xfrm>
            <a:custGeom>
              <a:avLst/>
              <a:gdLst/>
              <a:ahLst/>
              <a:cxnLst/>
              <a:rect l="l" t="t" r="r" b="b"/>
              <a:pathLst>
                <a:path w="5335269" h="3525520">
                  <a:moveTo>
                    <a:pt x="556094" y="667385"/>
                  </a:moveTo>
                  <a:lnTo>
                    <a:pt x="550748" y="636409"/>
                  </a:lnTo>
                  <a:lnTo>
                    <a:pt x="546722" y="604050"/>
                  </a:lnTo>
                  <a:lnTo>
                    <a:pt x="544068" y="570420"/>
                  </a:lnTo>
                  <a:lnTo>
                    <a:pt x="542798" y="535673"/>
                  </a:lnTo>
                  <a:lnTo>
                    <a:pt x="383235" y="535673"/>
                  </a:lnTo>
                  <a:lnTo>
                    <a:pt x="386321" y="570395"/>
                  </a:lnTo>
                  <a:lnTo>
                    <a:pt x="392760" y="604024"/>
                  </a:lnTo>
                  <a:lnTo>
                    <a:pt x="402412" y="636397"/>
                  </a:lnTo>
                  <a:lnTo>
                    <a:pt x="415112" y="667385"/>
                  </a:lnTo>
                  <a:lnTo>
                    <a:pt x="556094" y="667385"/>
                  </a:lnTo>
                  <a:close/>
                </a:path>
                <a:path w="5335269" h="3525520">
                  <a:moveTo>
                    <a:pt x="556094" y="375729"/>
                  </a:moveTo>
                  <a:lnTo>
                    <a:pt x="415112" y="375729"/>
                  </a:lnTo>
                  <a:lnTo>
                    <a:pt x="402424" y="406717"/>
                  </a:lnTo>
                  <a:lnTo>
                    <a:pt x="392798" y="439102"/>
                  </a:lnTo>
                  <a:lnTo>
                    <a:pt x="386346" y="472719"/>
                  </a:lnTo>
                  <a:lnTo>
                    <a:pt x="383235" y="507441"/>
                  </a:lnTo>
                  <a:lnTo>
                    <a:pt x="542721" y="507441"/>
                  </a:lnTo>
                  <a:lnTo>
                    <a:pt x="544029" y="472706"/>
                  </a:lnTo>
                  <a:lnTo>
                    <a:pt x="546722" y="439102"/>
                  </a:lnTo>
                  <a:lnTo>
                    <a:pt x="550748" y="406742"/>
                  </a:lnTo>
                  <a:lnTo>
                    <a:pt x="556094" y="375729"/>
                  </a:lnTo>
                  <a:close/>
                </a:path>
                <a:path w="5335269" h="3525520">
                  <a:moveTo>
                    <a:pt x="642632" y="855548"/>
                  </a:moveTo>
                  <a:lnTo>
                    <a:pt x="617880" y="825817"/>
                  </a:lnTo>
                  <a:lnTo>
                    <a:pt x="596036" y="788822"/>
                  </a:lnTo>
                  <a:lnTo>
                    <a:pt x="577443" y="745197"/>
                  </a:lnTo>
                  <a:lnTo>
                    <a:pt x="562432" y="695604"/>
                  </a:lnTo>
                  <a:lnTo>
                    <a:pt x="429907" y="695604"/>
                  </a:lnTo>
                  <a:lnTo>
                    <a:pt x="455396" y="733145"/>
                  </a:lnTo>
                  <a:lnTo>
                    <a:pt x="485457" y="766902"/>
                  </a:lnTo>
                  <a:lnTo>
                    <a:pt x="519633" y="796467"/>
                  </a:lnTo>
                  <a:lnTo>
                    <a:pt x="557517" y="821385"/>
                  </a:lnTo>
                  <a:lnTo>
                    <a:pt x="598652" y="841222"/>
                  </a:lnTo>
                  <a:lnTo>
                    <a:pt x="642632" y="855548"/>
                  </a:lnTo>
                  <a:close/>
                </a:path>
                <a:path w="5335269" h="3525520">
                  <a:moveTo>
                    <a:pt x="642632" y="187566"/>
                  </a:moveTo>
                  <a:lnTo>
                    <a:pt x="598652" y="201930"/>
                  </a:lnTo>
                  <a:lnTo>
                    <a:pt x="557491" y="221780"/>
                  </a:lnTo>
                  <a:lnTo>
                    <a:pt x="519607" y="246710"/>
                  </a:lnTo>
                  <a:lnTo>
                    <a:pt x="485419" y="276263"/>
                  </a:lnTo>
                  <a:lnTo>
                    <a:pt x="455371" y="310007"/>
                  </a:lnTo>
                  <a:lnTo>
                    <a:pt x="429907" y="347510"/>
                  </a:lnTo>
                  <a:lnTo>
                    <a:pt x="562432" y="347510"/>
                  </a:lnTo>
                  <a:lnTo>
                    <a:pt x="577443" y="297942"/>
                  </a:lnTo>
                  <a:lnTo>
                    <a:pt x="596036" y="254292"/>
                  </a:lnTo>
                  <a:lnTo>
                    <a:pt x="617880" y="217271"/>
                  </a:lnTo>
                  <a:lnTo>
                    <a:pt x="642632" y="187566"/>
                  </a:lnTo>
                  <a:close/>
                </a:path>
                <a:path w="5335269" h="3525520">
                  <a:moveTo>
                    <a:pt x="713333" y="695604"/>
                  </a:moveTo>
                  <a:lnTo>
                    <a:pt x="592150" y="695604"/>
                  </a:lnTo>
                  <a:lnTo>
                    <a:pt x="609384" y="748233"/>
                  </a:lnTo>
                  <a:lnTo>
                    <a:pt x="630694" y="792772"/>
                  </a:lnTo>
                  <a:lnTo>
                    <a:pt x="655497" y="827951"/>
                  </a:lnTo>
                  <a:lnTo>
                    <a:pt x="683234" y="852436"/>
                  </a:lnTo>
                  <a:lnTo>
                    <a:pt x="713333" y="864958"/>
                  </a:lnTo>
                  <a:lnTo>
                    <a:pt x="713333" y="695604"/>
                  </a:lnTo>
                  <a:close/>
                </a:path>
                <a:path w="5335269" h="3525520">
                  <a:moveTo>
                    <a:pt x="713333" y="535673"/>
                  </a:moveTo>
                  <a:lnTo>
                    <a:pt x="570953" y="535673"/>
                  </a:lnTo>
                  <a:lnTo>
                    <a:pt x="572350" y="570395"/>
                  </a:lnTo>
                  <a:lnTo>
                    <a:pt x="575284" y="604024"/>
                  </a:lnTo>
                  <a:lnTo>
                    <a:pt x="579666" y="636397"/>
                  </a:lnTo>
                  <a:lnTo>
                    <a:pt x="585431" y="667385"/>
                  </a:lnTo>
                  <a:lnTo>
                    <a:pt x="713333" y="667385"/>
                  </a:lnTo>
                  <a:lnTo>
                    <a:pt x="713333" y="535673"/>
                  </a:lnTo>
                  <a:close/>
                </a:path>
                <a:path w="5335269" h="3525520">
                  <a:moveTo>
                    <a:pt x="713333" y="375729"/>
                  </a:moveTo>
                  <a:lnTo>
                    <a:pt x="585431" y="375729"/>
                  </a:lnTo>
                  <a:lnTo>
                    <a:pt x="579666" y="406717"/>
                  </a:lnTo>
                  <a:lnTo>
                    <a:pt x="575284" y="439102"/>
                  </a:lnTo>
                  <a:lnTo>
                    <a:pt x="572350" y="472719"/>
                  </a:lnTo>
                  <a:lnTo>
                    <a:pt x="570953" y="507441"/>
                  </a:lnTo>
                  <a:lnTo>
                    <a:pt x="713333" y="507441"/>
                  </a:lnTo>
                  <a:lnTo>
                    <a:pt x="713333" y="375729"/>
                  </a:lnTo>
                  <a:close/>
                </a:path>
                <a:path w="5335269" h="3525520">
                  <a:moveTo>
                    <a:pt x="713333" y="178168"/>
                  </a:moveTo>
                  <a:lnTo>
                    <a:pt x="655497" y="215188"/>
                  </a:lnTo>
                  <a:lnTo>
                    <a:pt x="630694" y="250367"/>
                  </a:lnTo>
                  <a:lnTo>
                    <a:pt x="609384" y="294919"/>
                  </a:lnTo>
                  <a:lnTo>
                    <a:pt x="592150" y="347510"/>
                  </a:lnTo>
                  <a:lnTo>
                    <a:pt x="713333" y="347510"/>
                  </a:lnTo>
                  <a:lnTo>
                    <a:pt x="713333" y="178168"/>
                  </a:lnTo>
                  <a:close/>
                </a:path>
                <a:path w="5335269" h="3525520">
                  <a:moveTo>
                    <a:pt x="778002" y="847928"/>
                  </a:moveTo>
                  <a:lnTo>
                    <a:pt x="775614" y="843521"/>
                  </a:lnTo>
                  <a:lnTo>
                    <a:pt x="774344" y="838441"/>
                  </a:lnTo>
                  <a:lnTo>
                    <a:pt x="774344" y="695604"/>
                  </a:lnTo>
                  <a:lnTo>
                    <a:pt x="741565" y="695604"/>
                  </a:lnTo>
                  <a:lnTo>
                    <a:pt x="741565" y="864882"/>
                  </a:lnTo>
                  <a:lnTo>
                    <a:pt x="750938" y="862418"/>
                  </a:lnTo>
                  <a:lnTo>
                    <a:pt x="760145" y="858761"/>
                  </a:lnTo>
                  <a:lnTo>
                    <a:pt x="769162" y="853922"/>
                  </a:lnTo>
                  <a:lnTo>
                    <a:pt x="778002" y="847928"/>
                  </a:lnTo>
                  <a:close/>
                </a:path>
                <a:path w="5335269" h="3525520">
                  <a:moveTo>
                    <a:pt x="862672" y="347510"/>
                  </a:moveTo>
                  <a:lnTo>
                    <a:pt x="845439" y="294881"/>
                  </a:lnTo>
                  <a:lnTo>
                    <a:pt x="824115" y="250342"/>
                  </a:lnTo>
                  <a:lnTo>
                    <a:pt x="799312" y="215176"/>
                  </a:lnTo>
                  <a:lnTo>
                    <a:pt x="741565" y="178168"/>
                  </a:lnTo>
                  <a:lnTo>
                    <a:pt x="741565" y="347510"/>
                  </a:lnTo>
                  <a:lnTo>
                    <a:pt x="862672" y="347510"/>
                  </a:lnTo>
                  <a:close/>
                </a:path>
                <a:path w="5335269" h="3525520">
                  <a:moveTo>
                    <a:pt x="1024851" y="347510"/>
                  </a:moveTo>
                  <a:lnTo>
                    <a:pt x="999413" y="310007"/>
                  </a:lnTo>
                  <a:lnTo>
                    <a:pt x="969403" y="276263"/>
                  </a:lnTo>
                  <a:lnTo>
                    <a:pt x="935253" y="246710"/>
                  </a:lnTo>
                  <a:lnTo>
                    <a:pt x="897382" y="221780"/>
                  </a:lnTo>
                  <a:lnTo>
                    <a:pt x="856246" y="201930"/>
                  </a:lnTo>
                  <a:lnTo>
                    <a:pt x="812279" y="187566"/>
                  </a:lnTo>
                  <a:lnTo>
                    <a:pt x="837018" y="217271"/>
                  </a:lnTo>
                  <a:lnTo>
                    <a:pt x="858824" y="254292"/>
                  </a:lnTo>
                  <a:lnTo>
                    <a:pt x="877366" y="297942"/>
                  </a:lnTo>
                  <a:lnTo>
                    <a:pt x="892314" y="347510"/>
                  </a:lnTo>
                  <a:lnTo>
                    <a:pt x="1024851" y="347510"/>
                  </a:lnTo>
                  <a:close/>
                </a:path>
                <a:path w="5335269" h="3525520">
                  <a:moveTo>
                    <a:pt x="1061732" y="437781"/>
                  </a:moveTo>
                  <a:lnTo>
                    <a:pt x="1061593" y="437413"/>
                  </a:lnTo>
                  <a:lnTo>
                    <a:pt x="1061440" y="436740"/>
                  </a:lnTo>
                  <a:lnTo>
                    <a:pt x="1057122" y="420992"/>
                  </a:lnTo>
                  <a:lnTo>
                    <a:pt x="1052017" y="405561"/>
                  </a:lnTo>
                  <a:lnTo>
                    <a:pt x="1046200" y="390474"/>
                  </a:lnTo>
                  <a:lnTo>
                    <a:pt x="1040803" y="378218"/>
                  </a:lnTo>
                  <a:lnTo>
                    <a:pt x="1039710" y="375729"/>
                  </a:lnTo>
                  <a:lnTo>
                    <a:pt x="898817" y="375729"/>
                  </a:lnTo>
                  <a:lnTo>
                    <a:pt x="899414" y="379171"/>
                  </a:lnTo>
                  <a:lnTo>
                    <a:pt x="900087" y="384543"/>
                  </a:lnTo>
                  <a:lnTo>
                    <a:pt x="900760" y="388048"/>
                  </a:lnTo>
                  <a:lnTo>
                    <a:pt x="909739" y="384556"/>
                  </a:lnTo>
                  <a:lnTo>
                    <a:pt x="918768" y="381749"/>
                  </a:lnTo>
                  <a:lnTo>
                    <a:pt x="927989" y="379717"/>
                  </a:lnTo>
                  <a:lnTo>
                    <a:pt x="937564" y="378574"/>
                  </a:lnTo>
                  <a:lnTo>
                    <a:pt x="947254" y="378218"/>
                  </a:lnTo>
                  <a:lnTo>
                    <a:pt x="956945" y="378510"/>
                  </a:lnTo>
                  <a:lnTo>
                    <a:pt x="1007541" y="391312"/>
                  </a:lnTo>
                  <a:lnTo>
                    <a:pt x="1043063" y="415048"/>
                  </a:lnTo>
                  <a:lnTo>
                    <a:pt x="1056170" y="429679"/>
                  </a:lnTo>
                  <a:lnTo>
                    <a:pt x="1061732" y="437781"/>
                  </a:lnTo>
                  <a:close/>
                </a:path>
                <a:path w="5335269" h="3525520">
                  <a:moveTo>
                    <a:pt x="1107960" y="624154"/>
                  </a:moveTo>
                  <a:lnTo>
                    <a:pt x="1105789" y="613422"/>
                  </a:lnTo>
                  <a:lnTo>
                    <a:pt x="1099896" y="604659"/>
                  </a:lnTo>
                  <a:lnTo>
                    <a:pt x="1091171" y="598766"/>
                  </a:lnTo>
                  <a:lnTo>
                    <a:pt x="1080477" y="596595"/>
                  </a:lnTo>
                  <a:lnTo>
                    <a:pt x="1066965" y="596595"/>
                  </a:lnTo>
                  <a:lnTo>
                    <a:pt x="1066914" y="541248"/>
                  </a:lnTo>
                  <a:lnTo>
                    <a:pt x="1065466" y="500570"/>
                  </a:lnTo>
                  <a:lnTo>
                    <a:pt x="1048677" y="457390"/>
                  </a:lnTo>
                  <a:lnTo>
                    <a:pt x="1021791" y="430263"/>
                  </a:lnTo>
                  <a:lnTo>
                    <a:pt x="1021791" y="596595"/>
                  </a:lnTo>
                  <a:lnTo>
                    <a:pt x="992073" y="596595"/>
                  </a:lnTo>
                  <a:lnTo>
                    <a:pt x="992073" y="691057"/>
                  </a:lnTo>
                  <a:lnTo>
                    <a:pt x="990803" y="700709"/>
                  </a:lnTo>
                  <a:lnTo>
                    <a:pt x="987196" y="709434"/>
                  </a:lnTo>
                  <a:lnTo>
                    <a:pt x="981621" y="716876"/>
                  </a:lnTo>
                  <a:lnTo>
                    <a:pt x="974382" y="722706"/>
                  </a:lnTo>
                  <a:lnTo>
                    <a:pt x="974382" y="767067"/>
                  </a:lnTo>
                  <a:lnTo>
                    <a:pt x="966838" y="774611"/>
                  </a:lnTo>
                  <a:lnTo>
                    <a:pt x="943165" y="774611"/>
                  </a:lnTo>
                  <a:lnTo>
                    <a:pt x="935621" y="767067"/>
                  </a:lnTo>
                  <a:lnTo>
                    <a:pt x="935621" y="722706"/>
                  </a:lnTo>
                  <a:lnTo>
                    <a:pt x="928344" y="716876"/>
                  </a:lnTo>
                  <a:lnTo>
                    <a:pt x="922731" y="709434"/>
                  </a:lnTo>
                  <a:lnTo>
                    <a:pt x="919124" y="700709"/>
                  </a:lnTo>
                  <a:lnTo>
                    <a:pt x="917854" y="691057"/>
                  </a:lnTo>
                  <a:lnTo>
                    <a:pt x="920775" y="676592"/>
                  </a:lnTo>
                  <a:lnTo>
                    <a:pt x="928738" y="664794"/>
                  </a:lnTo>
                  <a:lnTo>
                    <a:pt x="940536" y="656856"/>
                  </a:lnTo>
                  <a:lnTo>
                    <a:pt x="954963" y="653948"/>
                  </a:lnTo>
                  <a:lnTo>
                    <a:pt x="969429" y="656856"/>
                  </a:lnTo>
                  <a:lnTo>
                    <a:pt x="981214" y="664794"/>
                  </a:lnTo>
                  <a:lnTo>
                    <a:pt x="989164" y="676592"/>
                  </a:lnTo>
                  <a:lnTo>
                    <a:pt x="992073" y="691057"/>
                  </a:lnTo>
                  <a:lnTo>
                    <a:pt x="992073" y="596595"/>
                  </a:lnTo>
                  <a:lnTo>
                    <a:pt x="888365" y="596595"/>
                  </a:lnTo>
                  <a:lnTo>
                    <a:pt x="888453" y="553237"/>
                  </a:lnTo>
                  <a:lnTo>
                    <a:pt x="889635" y="507517"/>
                  </a:lnTo>
                  <a:lnTo>
                    <a:pt x="912380" y="467245"/>
                  </a:lnTo>
                  <a:lnTo>
                    <a:pt x="960335" y="452335"/>
                  </a:lnTo>
                  <a:lnTo>
                    <a:pt x="983780" y="458558"/>
                  </a:lnTo>
                  <a:lnTo>
                    <a:pt x="1015911" y="491502"/>
                  </a:lnTo>
                  <a:lnTo>
                    <a:pt x="1021778" y="545033"/>
                  </a:lnTo>
                  <a:lnTo>
                    <a:pt x="1021791" y="596595"/>
                  </a:lnTo>
                  <a:lnTo>
                    <a:pt x="1021791" y="430263"/>
                  </a:lnTo>
                  <a:lnTo>
                    <a:pt x="1017333" y="425754"/>
                  </a:lnTo>
                  <a:lnTo>
                    <a:pt x="976185" y="408774"/>
                  </a:lnTo>
                  <a:lnTo>
                    <a:pt x="929944" y="409562"/>
                  </a:lnTo>
                  <a:lnTo>
                    <a:pt x="868997" y="447078"/>
                  </a:lnTo>
                  <a:lnTo>
                    <a:pt x="843254" y="513715"/>
                  </a:lnTo>
                  <a:lnTo>
                    <a:pt x="843038" y="596595"/>
                  </a:lnTo>
                  <a:lnTo>
                    <a:pt x="829525" y="596595"/>
                  </a:lnTo>
                  <a:lnTo>
                    <a:pt x="818794" y="598766"/>
                  </a:lnTo>
                  <a:lnTo>
                    <a:pt x="810031" y="604659"/>
                  </a:lnTo>
                  <a:lnTo>
                    <a:pt x="804138" y="613422"/>
                  </a:lnTo>
                  <a:lnTo>
                    <a:pt x="801966" y="624154"/>
                  </a:lnTo>
                  <a:lnTo>
                    <a:pt x="801966" y="804329"/>
                  </a:lnTo>
                  <a:lnTo>
                    <a:pt x="804138" y="815022"/>
                  </a:lnTo>
                  <a:lnTo>
                    <a:pt x="810031" y="823785"/>
                  </a:lnTo>
                  <a:lnTo>
                    <a:pt x="818794" y="829703"/>
                  </a:lnTo>
                  <a:lnTo>
                    <a:pt x="829525" y="831875"/>
                  </a:lnTo>
                  <a:lnTo>
                    <a:pt x="1080477" y="831875"/>
                  </a:lnTo>
                  <a:lnTo>
                    <a:pt x="1091171" y="829703"/>
                  </a:lnTo>
                  <a:lnTo>
                    <a:pt x="1099896" y="823785"/>
                  </a:lnTo>
                  <a:lnTo>
                    <a:pt x="1105789" y="815022"/>
                  </a:lnTo>
                  <a:lnTo>
                    <a:pt x="1107960" y="804329"/>
                  </a:lnTo>
                  <a:lnTo>
                    <a:pt x="1107960" y="774611"/>
                  </a:lnTo>
                  <a:lnTo>
                    <a:pt x="1107960" y="653948"/>
                  </a:lnTo>
                  <a:lnTo>
                    <a:pt x="1107960" y="624154"/>
                  </a:lnTo>
                  <a:close/>
                </a:path>
                <a:path w="5335269" h="3525520">
                  <a:moveTo>
                    <a:pt x="1491221" y="367322"/>
                  </a:moveTo>
                  <a:lnTo>
                    <a:pt x="1491081" y="123507"/>
                  </a:lnTo>
                  <a:lnTo>
                    <a:pt x="1486662" y="98742"/>
                  </a:lnTo>
                  <a:lnTo>
                    <a:pt x="1482191" y="73571"/>
                  </a:lnTo>
                  <a:lnTo>
                    <a:pt x="1457210" y="34798"/>
                  </a:lnTo>
                  <a:lnTo>
                    <a:pt x="1418488" y="9550"/>
                  </a:lnTo>
                  <a:lnTo>
                    <a:pt x="1392516" y="4724"/>
                  </a:lnTo>
                  <a:lnTo>
                    <a:pt x="1392516" y="125818"/>
                  </a:lnTo>
                  <a:lnTo>
                    <a:pt x="1392516" y="945375"/>
                  </a:lnTo>
                  <a:lnTo>
                    <a:pt x="797941" y="945375"/>
                  </a:lnTo>
                  <a:lnTo>
                    <a:pt x="797941" y="1025931"/>
                  </a:lnTo>
                  <a:lnTo>
                    <a:pt x="794283" y="1044041"/>
                  </a:lnTo>
                  <a:lnTo>
                    <a:pt x="784313" y="1058824"/>
                  </a:lnTo>
                  <a:lnTo>
                    <a:pt x="769518" y="1068793"/>
                  </a:lnTo>
                  <a:lnTo>
                    <a:pt x="751420" y="1072451"/>
                  </a:lnTo>
                  <a:lnTo>
                    <a:pt x="733310" y="1068793"/>
                  </a:lnTo>
                  <a:lnTo>
                    <a:pt x="718527" y="1058824"/>
                  </a:lnTo>
                  <a:lnTo>
                    <a:pt x="708558" y="1044041"/>
                  </a:lnTo>
                  <a:lnTo>
                    <a:pt x="704900" y="1025931"/>
                  </a:lnTo>
                  <a:lnTo>
                    <a:pt x="708558" y="1007833"/>
                  </a:lnTo>
                  <a:lnTo>
                    <a:pt x="718527" y="993051"/>
                  </a:lnTo>
                  <a:lnTo>
                    <a:pt x="733310" y="983081"/>
                  </a:lnTo>
                  <a:lnTo>
                    <a:pt x="751420" y="979424"/>
                  </a:lnTo>
                  <a:lnTo>
                    <a:pt x="769518" y="983081"/>
                  </a:lnTo>
                  <a:lnTo>
                    <a:pt x="784313" y="993051"/>
                  </a:lnTo>
                  <a:lnTo>
                    <a:pt x="794283" y="1007833"/>
                  </a:lnTo>
                  <a:lnTo>
                    <a:pt x="797941" y="1025931"/>
                  </a:lnTo>
                  <a:lnTo>
                    <a:pt x="797941" y="945375"/>
                  </a:lnTo>
                  <a:lnTo>
                    <a:pt x="98894" y="945375"/>
                  </a:lnTo>
                  <a:lnTo>
                    <a:pt x="98831" y="679348"/>
                  </a:lnTo>
                  <a:lnTo>
                    <a:pt x="98729" y="128511"/>
                  </a:lnTo>
                  <a:lnTo>
                    <a:pt x="100076" y="114223"/>
                  </a:lnTo>
                  <a:lnTo>
                    <a:pt x="105016" y="104927"/>
                  </a:lnTo>
                  <a:lnTo>
                    <a:pt x="114642" y="100152"/>
                  </a:lnTo>
                  <a:lnTo>
                    <a:pt x="130111" y="98793"/>
                  </a:lnTo>
                  <a:lnTo>
                    <a:pt x="438556" y="98742"/>
                  </a:lnTo>
                  <a:lnTo>
                    <a:pt x="1365110" y="98945"/>
                  </a:lnTo>
                  <a:lnTo>
                    <a:pt x="1378686" y="100139"/>
                  </a:lnTo>
                  <a:lnTo>
                    <a:pt x="1387068" y="104317"/>
                  </a:lnTo>
                  <a:lnTo>
                    <a:pt x="1391335" y="112522"/>
                  </a:lnTo>
                  <a:lnTo>
                    <a:pt x="1392516" y="125818"/>
                  </a:lnTo>
                  <a:lnTo>
                    <a:pt x="1392516" y="4724"/>
                  </a:lnTo>
                  <a:lnTo>
                    <a:pt x="1368399" y="228"/>
                  </a:lnTo>
                  <a:lnTo>
                    <a:pt x="1163497" y="76"/>
                  </a:lnTo>
                  <a:lnTo>
                    <a:pt x="746404" y="38"/>
                  </a:lnTo>
                  <a:lnTo>
                    <a:pt x="150342" y="76"/>
                  </a:lnTo>
                  <a:lnTo>
                    <a:pt x="145275" y="0"/>
                  </a:lnTo>
                  <a:lnTo>
                    <a:pt x="142811" y="0"/>
                  </a:lnTo>
                  <a:lnTo>
                    <a:pt x="128397" y="228"/>
                  </a:lnTo>
                  <a:lnTo>
                    <a:pt x="75031" y="9690"/>
                  </a:lnTo>
                  <a:lnTo>
                    <a:pt x="34658" y="35420"/>
                  </a:lnTo>
                  <a:lnTo>
                    <a:pt x="9080" y="75615"/>
                  </a:lnTo>
                  <a:lnTo>
                    <a:pt x="114" y="128511"/>
                  </a:lnTo>
                  <a:lnTo>
                    <a:pt x="0" y="679348"/>
                  </a:lnTo>
                  <a:lnTo>
                    <a:pt x="88" y="983081"/>
                  </a:lnTo>
                  <a:lnTo>
                    <a:pt x="22059" y="1052677"/>
                  </a:lnTo>
                  <a:lnTo>
                    <a:pt x="50203" y="1081278"/>
                  </a:lnTo>
                  <a:lnTo>
                    <a:pt x="87350" y="1099185"/>
                  </a:lnTo>
                  <a:lnTo>
                    <a:pt x="132054" y="1105382"/>
                  </a:lnTo>
                  <a:lnTo>
                    <a:pt x="670928" y="1105458"/>
                  </a:lnTo>
                  <a:lnTo>
                    <a:pt x="670928" y="1155852"/>
                  </a:lnTo>
                  <a:lnTo>
                    <a:pt x="668172" y="1169365"/>
                  </a:lnTo>
                  <a:lnTo>
                    <a:pt x="660692" y="1180426"/>
                  </a:lnTo>
                  <a:lnTo>
                    <a:pt x="649605" y="1187907"/>
                  </a:lnTo>
                  <a:lnTo>
                    <a:pt x="636054" y="1190650"/>
                  </a:lnTo>
                  <a:lnTo>
                    <a:pt x="541007" y="1190650"/>
                  </a:lnTo>
                  <a:lnTo>
                    <a:pt x="520433" y="1194803"/>
                  </a:lnTo>
                  <a:lnTo>
                    <a:pt x="503542" y="1206131"/>
                  </a:lnTo>
                  <a:lnTo>
                    <a:pt x="492061" y="1222908"/>
                  </a:lnTo>
                  <a:lnTo>
                    <a:pt x="487692" y="1243444"/>
                  </a:lnTo>
                  <a:lnTo>
                    <a:pt x="487768" y="1293101"/>
                  </a:lnTo>
                  <a:lnTo>
                    <a:pt x="1003427" y="1293101"/>
                  </a:lnTo>
                  <a:lnTo>
                    <a:pt x="1003503" y="1243444"/>
                  </a:lnTo>
                  <a:lnTo>
                    <a:pt x="999299" y="1222654"/>
                  </a:lnTo>
                  <a:lnTo>
                    <a:pt x="987869" y="1205687"/>
                  </a:lnTo>
                  <a:lnTo>
                    <a:pt x="970889" y="1194244"/>
                  </a:lnTo>
                  <a:lnTo>
                    <a:pt x="950112" y="1190053"/>
                  </a:lnTo>
                  <a:lnTo>
                    <a:pt x="852589" y="1190053"/>
                  </a:lnTo>
                  <a:lnTo>
                    <a:pt x="839063" y="1187323"/>
                  </a:lnTo>
                  <a:lnTo>
                    <a:pt x="828001" y="1179855"/>
                  </a:lnTo>
                  <a:lnTo>
                    <a:pt x="820534" y="1168793"/>
                  </a:lnTo>
                  <a:lnTo>
                    <a:pt x="817918" y="1155852"/>
                  </a:lnTo>
                  <a:lnTo>
                    <a:pt x="817803" y="1105458"/>
                  </a:lnTo>
                  <a:lnTo>
                    <a:pt x="1366901" y="1105458"/>
                  </a:lnTo>
                  <a:lnTo>
                    <a:pt x="1416646" y="1096124"/>
                  </a:lnTo>
                  <a:lnTo>
                    <a:pt x="1452486" y="1072451"/>
                  </a:lnTo>
                  <a:lnTo>
                    <a:pt x="1455953" y="1070165"/>
                  </a:lnTo>
                  <a:lnTo>
                    <a:pt x="1481785" y="1030643"/>
                  </a:lnTo>
                  <a:lnTo>
                    <a:pt x="1491081" y="980617"/>
                  </a:lnTo>
                  <a:lnTo>
                    <a:pt x="1491081" y="979424"/>
                  </a:lnTo>
                  <a:lnTo>
                    <a:pt x="1491094" y="945375"/>
                  </a:lnTo>
                  <a:lnTo>
                    <a:pt x="1491221" y="367322"/>
                  </a:lnTo>
                  <a:close/>
                </a:path>
                <a:path w="5335269" h="3525520">
                  <a:moveTo>
                    <a:pt x="5335168" y="3128619"/>
                  </a:moveTo>
                  <a:lnTo>
                    <a:pt x="5300764" y="3145752"/>
                  </a:lnTo>
                  <a:lnTo>
                    <a:pt x="5262181" y="3161423"/>
                  </a:lnTo>
                  <a:lnTo>
                    <a:pt x="5219827" y="3175673"/>
                  </a:lnTo>
                  <a:lnTo>
                    <a:pt x="5174069" y="3188512"/>
                  </a:lnTo>
                  <a:lnTo>
                    <a:pt x="5125301" y="3199930"/>
                  </a:lnTo>
                  <a:lnTo>
                    <a:pt x="5073904" y="3209963"/>
                  </a:lnTo>
                  <a:lnTo>
                    <a:pt x="5020284" y="3218611"/>
                  </a:lnTo>
                  <a:lnTo>
                    <a:pt x="4964811" y="3225889"/>
                  </a:lnTo>
                  <a:lnTo>
                    <a:pt x="4907864" y="3231819"/>
                  </a:lnTo>
                  <a:lnTo>
                    <a:pt x="4849863" y="3236404"/>
                  </a:lnTo>
                  <a:lnTo>
                    <a:pt x="4791164" y="3239668"/>
                  </a:lnTo>
                  <a:lnTo>
                    <a:pt x="4732159" y="3241611"/>
                  </a:lnTo>
                  <a:lnTo>
                    <a:pt x="4673244" y="3242259"/>
                  </a:lnTo>
                  <a:lnTo>
                    <a:pt x="4614329" y="3241611"/>
                  </a:lnTo>
                  <a:lnTo>
                    <a:pt x="4555325" y="3239668"/>
                  </a:lnTo>
                  <a:lnTo>
                    <a:pt x="4496625" y="3236404"/>
                  </a:lnTo>
                  <a:lnTo>
                    <a:pt x="4438612" y="3231819"/>
                  </a:lnTo>
                  <a:lnTo>
                    <a:pt x="4381665" y="3225889"/>
                  </a:lnTo>
                  <a:lnTo>
                    <a:pt x="4326191" y="3218611"/>
                  </a:lnTo>
                  <a:lnTo>
                    <a:pt x="4272559" y="3209963"/>
                  </a:lnTo>
                  <a:lnTo>
                    <a:pt x="4221175" y="3199930"/>
                  </a:lnTo>
                  <a:lnTo>
                    <a:pt x="4172407" y="3188512"/>
                  </a:lnTo>
                  <a:lnTo>
                    <a:pt x="4126649" y="3175673"/>
                  </a:lnTo>
                  <a:lnTo>
                    <a:pt x="4084282" y="3161423"/>
                  </a:lnTo>
                  <a:lnTo>
                    <a:pt x="4045712" y="3145752"/>
                  </a:lnTo>
                  <a:lnTo>
                    <a:pt x="4011295" y="3128619"/>
                  </a:lnTo>
                  <a:lnTo>
                    <a:pt x="4011295" y="3383711"/>
                  </a:lnTo>
                  <a:lnTo>
                    <a:pt x="4044302" y="3416274"/>
                  </a:lnTo>
                  <a:lnTo>
                    <a:pt x="4096829" y="3442627"/>
                  </a:lnTo>
                  <a:lnTo>
                    <a:pt x="4183405" y="3471100"/>
                  </a:lnTo>
                  <a:lnTo>
                    <a:pt x="4223778" y="3481095"/>
                  </a:lnTo>
                  <a:lnTo>
                    <a:pt x="4266577" y="3490125"/>
                  </a:lnTo>
                  <a:lnTo>
                    <a:pt x="4311612" y="3498164"/>
                  </a:lnTo>
                  <a:lnTo>
                    <a:pt x="4358678" y="3505212"/>
                  </a:lnTo>
                  <a:lnTo>
                    <a:pt x="4407598" y="3511219"/>
                  </a:lnTo>
                  <a:lnTo>
                    <a:pt x="4458182" y="3516198"/>
                  </a:lnTo>
                  <a:lnTo>
                    <a:pt x="4510227" y="3520097"/>
                  </a:lnTo>
                  <a:lnTo>
                    <a:pt x="4563554" y="3522916"/>
                  </a:lnTo>
                  <a:lnTo>
                    <a:pt x="4617961" y="3524618"/>
                  </a:lnTo>
                  <a:lnTo>
                    <a:pt x="4673244" y="3525189"/>
                  </a:lnTo>
                  <a:lnTo>
                    <a:pt x="4728527" y="3524618"/>
                  </a:lnTo>
                  <a:lnTo>
                    <a:pt x="4782934" y="3522916"/>
                  </a:lnTo>
                  <a:lnTo>
                    <a:pt x="4836249" y="3520097"/>
                  </a:lnTo>
                  <a:lnTo>
                    <a:pt x="4888293" y="3516198"/>
                  </a:lnTo>
                  <a:lnTo>
                    <a:pt x="4938877" y="3511219"/>
                  </a:lnTo>
                  <a:lnTo>
                    <a:pt x="4987798" y="3505212"/>
                  </a:lnTo>
                  <a:lnTo>
                    <a:pt x="5034864" y="3498164"/>
                  </a:lnTo>
                  <a:lnTo>
                    <a:pt x="5079898" y="3490125"/>
                  </a:lnTo>
                  <a:lnTo>
                    <a:pt x="5122684" y="3481095"/>
                  </a:lnTo>
                  <a:lnTo>
                    <a:pt x="5163058" y="3471100"/>
                  </a:lnTo>
                  <a:lnTo>
                    <a:pt x="5249634" y="3442627"/>
                  </a:lnTo>
                  <a:lnTo>
                    <a:pt x="5302161" y="3416274"/>
                  </a:lnTo>
                  <a:lnTo>
                    <a:pt x="5335168" y="3383711"/>
                  </a:lnTo>
                  <a:lnTo>
                    <a:pt x="5335168" y="3128619"/>
                  </a:lnTo>
                  <a:close/>
                </a:path>
                <a:path w="5335269" h="3525520">
                  <a:moveTo>
                    <a:pt x="5335168" y="2748191"/>
                  </a:moveTo>
                  <a:lnTo>
                    <a:pt x="5300764" y="2765323"/>
                  </a:lnTo>
                  <a:lnTo>
                    <a:pt x="5262181" y="2780995"/>
                  </a:lnTo>
                  <a:lnTo>
                    <a:pt x="5219827" y="2795244"/>
                  </a:lnTo>
                  <a:lnTo>
                    <a:pt x="5174069" y="2808071"/>
                  </a:lnTo>
                  <a:lnTo>
                    <a:pt x="5125301" y="2819489"/>
                  </a:lnTo>
                  <a:lnTo>
                    <a:pt x="5073904" y="2829522"/>
                  </a:lnTo>
                  <a:lnTo>
                    <a:pt x="5020284" y="2838170"/>
                  </a:lnTo>
                  <a:lnTo>
                    <a:pt x="4964811" y="2845447"/>
                  </a:lnTo>
                  <a:lnTo>
                    <a:pt x="4907864" y="2851378"/>
                  </a:lnTo>
                  <a:lnTo>
                    <a:pt x="4849863" y="2855963"/>
                  </a:lnTo>
                  <a:lnTo>
                    <a:pt x="4791164" y="2859227"/>
                  </a:lnTo>
                  <a:lnTo>
                    <a:pt x="4732159" y="2861170"/>
                  </a:lnTo>
                  <a:lnTo>
                    <a:pt x="4673244" y="2861818"/>
                  </a:lnTo>
                  <a:lnTo>
                    <a:pt x="4614329" y="2861170"/>
                  </a:lnTo>
                  <a:lnTo>
                    <a:pt x="4555325" y="2859227"/>
                  </a:lnTo>
                  <a:lnTo>
                    <a:pt x="4496625" y="2855963"/>
                  </a:lnTo>
                  <a:lnTo>
                    <a:pt x="4438612" y="2851378"/>
                  </a:lnTo>
                  <a:lnTo>
                    <a:pt x="4381665" y="2845447"/>
                  </a:lnTo>
                  <a:lnTo>
                    <a:pt x="4326191" y="2838170"/>
                  </a:lnTo>
                  <a:lnTo>
                    <a:pt x="4272559" y="2829522"/>
                  </a:lnTo>
                  <a:lnTo>
                    <a:pt x="4221175" y="2819489"/>
                  </a:lnTo>
                  <a:lnTo>
                    <a:pt x="4172407" y="2808071"/>
                  </a:lnTo>
                  <a:lnTo>
                    <a:pt x="4126649" y="2795244"/>
                  </a:lnTo>
                  <a:lnTo>
                    <a:pt x="4084282" y="2780995"/>
                  </a:lnTo>
                  <a:lnTo>
                    <a:pt x="4045712" y="2765310"/>
                  </a:lnTo>
                  <a:lnTo>
                    <a:pt x="4011295" y="2748178"/>
                  </a:lnTo>
                  <a:lnTo>
                    <a:pt x="4011295" y="3003270"/>
                  </a:lnTo>
                  <a:lnTo>
                    <a:pt x="4044302" y="3035833"/>
                  </a:lnTo>
                  <a:lnTo>
                    <a:pt x="4096829" y="3062186"/>
                  </a:lnTo>
                  <a:lnTo>
                    <a:pt x="4183405" y="3090659"/>
                  </a:lnTo>
                  <a:lnTo>
                    <a:pt x="4223778" y="3100654"/>
                  </a:lnTo>
                  <a:lnTo>
                    <a:pt x="4266577" y="3109684"/>
                  </a:lnTo>
                  <a:lnTo>
                    <a:pt x="4311612" y="3117723"/>
                  </a:lnTo>
                  <a:lnTo>
                    <a:pt x="4358678" y="3124771"/>
                  </a:lnTo>
                  <a:lnTo>
                    <a:pt x="4407598" y="3130791"/>
                  </a:lnTo>
                  <a:lnTo>
                    <a:pt x="4458182" y="3135757"/>
                  </a:lnTo>
                  <a:lnTo>
                    <a:pt x="4510227" y="3139656"/>
                  </a:lnTo>
                  <a:lnTo>
                    <a:pt x="4563554" y="3142475"/>
                  </a:lnTo>
                  <a:lnTo>
                    <a:pt x="4617961" y="3144177"/>
                  </a:lnTo>
                  <a:lnTo>
                    <a:pt x="4673244" y="3144748"/>
                  </a:lnTo>
                  <a:lnTo>
                    <a:pt x="4728527" y="3144177"/>
                  </a:lnTo>
                  <a:lnTo>
                    <a:pt x="4782934" y="3142475"/>
                  </a:lnTo>
                  <a:lnTo>
                    <a:pt x="4836249" y="3139656"/>
                  </a:lnTo>
                  <a:lnTo>
                    <a:pt x="4888293" y="3135757"/>
                  </a:lnTo>
                  <a:lnTo>
                    <a:pt x="4938877" y="3130791"/>
                  </a:lnTo>
                  <a:lnTo>
                    <a:pt x="4987798" y="3124771"/>
                  </a:lnTo>
                  <a:lnTo>
                    <a:pt x="5034864" y="3117723"/>
                  </a:lnTo>
                  <a:lnTo>
                    <a:pt x="5079898" y="3109684"/>
                  </a:lnTo>
                  <a:lnTo>
                    <a:pt x="5122684" y="3100654"/>
                  </a:lnTo>
                  <a:lnTo>
                    <a:pt x="5163058" y="3090659"/>
                  </a:lnTo>
                  <a:lnTo>
                    <a:pt x="5249634" y="3062186"/>
                  </a:lnTo>
                  <a:lnTo>
                    <a:pt x="5302161" y="3035846"/>
                  </a:lnTo>
                  <a:lnTo>
                    <a:pt x="5335168" y="3003270"/>
                  </a:lnTo>
                  <a:lnTo>
                    <a:pt x="5335168" y="2748191"/>
                  </a:lnTo>
                  <a:close/>
                </a:path>
                <a:path w="5335269" h="3525520">
                  <a:moveTo>
                    <a:pt x="5335168" y="2367762"/>
                  </a:moveTo>
                  <a:lnTo>
                    <a:pt x="5300764" y="2384882"/>
                  </a:lnTo>
                  <a:lnTo>
                    <a:pt x="5262181" y="2400554"/>
                  </a:lnTo>
                  <a:lnTo>
                    <a:pt x="5219827" y="2414803"/>
                  </a:lnTo>
                  <a:lnTo>
                    <a:pt x="5174069" y="2427630"/>
                  </a:lnTo>
                  <a:lnTo>
                    <a:pt x="5125301" y="2439060"/>
                  </a:lnTo>
                  <a:lnTo>
                    <a:pt x="5073904" y="2449080"/>
                  </a:lnTo>
                  <a:lnTo>
                    <a:pt x="5020284" y="2457729"/>
                  </a:lnTo>
                  <a:lnTo>
                    <a:pt x="4964811" y="2465019"/>
                  </a:lnTo>
                  <a:lnTo>
                    <a:pt x="4907864" y="2470937"/>
                  </a:lnTo>
                  <a:lnTo>
                    <a:pt x="4849863" y="2475534"/>
                  </a:lnTo>
                  <a:lnTo>
                    <a:pt x="4791164" y="2478786"/>
                  </a:lnTo>
                  <a:lnTo>
                    <a:pt x="4732159" y="2480741"/>
                  </a:lnTo>
                  <a:lnTo>
                    <a:pt x="4673244" y="2481376"/>
                  </a:lnTo>
                  <a:lnTo>
                    <a:pt x="4614329" y="2480741"/>
                  </a:lnTo>
                  <a:lnTo>
                    <a:pt x="4555325" y="2478786"/>
                  </a:lnTo>
                  <a:lnTo>
                    <a:pt x="4496625" y="2475534"/>
                  </a:lnTo>
                  <a:lnTo>
                    <a:pt x="4438612" y="2470937"/>
                  </a:lnTo>
                  <a:lnTo>
                    <a:pt x="4381665" y="2465019"/>
                  </a:lnTo>
                  <a:lnTo>
                    <a:pt x="4326191" y="2457729"/>
                  </a:lnTo>
                  <a:lnTo>
                    <a:pt x="4272559" y="2449080"/>
                  </a:lnTo>
                  <a:lnTo>
                    <a:pt x="4221175" y="2439060"/>
                  </a:lnTo>
                  <a:lnTo>
                    <a:pt x="4172407" y="2427630"/>
                  </a:lnTo>
                  <a:lnTo>
                    <a:pt x="4126649" y="2414803"/>
                  </a:lnTo>
                  <a:lnTo>
                    <a:pt x="4084282" y="2400554"/>
                  </a:lnTo>
                  <a:lnTo>
                    <a:pt x="4045712" y="2384882"/>
                  </a:lnTo>
                  <a:lnTo>
                    <a:pt x="4011295" y="2367762"/>
                  </a:lnTo>
                  <a:lnTo>
                    <a:pt x="4011295" y="2622854"/>
                  </a:lnTo>
                  <a:lnTo>
                    <a:pt x="4044302" y="2655417"/>
                  </a:lnTo>
                  <a:lnTo>
                    <a:pt x="4096829" y="2681757"/>
                  </a:lnTo>
                  <a:lnTo>
                    <a:pt x="4183405" y="2710230"/>
                  </a:lnTo>
                  <a:lnTo>
                    <a:pt x="4223778" y="2720225"/>
                  </a:lnTo>
                  <a:lnTo>
                    <a:pt x="4266577" y="2729255"/>
                  </a:lnTo>
                  <a:lnTo>
                    <a:pt x="4311612" y="2737294"/>
                  </a:lnTo>
                  <a:lnTo>
                    <a:pt x="4358678" y="2744330"/>
                  </a:lnTo>
                  <a:lnTo>
                    <a:pt x="4407598" y="2750350"/>
                  </a:lnTo>
                  <a:lnTo>
                    <a:pt x="4458182" y="2755315"/>
                  </a:lnTo>
                  <a:lnTo>
                    <a:pt x="4510227" y="2759227"/>
                  </a:lnTo>
                  <a:lnTo>
                    <a:pt x="4563554" y="2762034"/>
                  </a:lnTo>
                  <a:lnTo>
                    <a:pt x="4617961" y="2763736"/>
                  </a:lnTo>
                  <a:lnTo>
                    <a:pt x="4673244" y="2764307"/>
                  </a:lnTo>
                  <a:lnTo>
                    <a:pt x="4762335" y="2762834"/>
                  </a:lnTo>
                  <a:lnTo>
                    <a:pt x="4845291" y="2758630"/>
                  </a:lnTo>
                  <a:lnTo>
                    <a:pt x="4922037" y="2752052"/>
                  </a:lnTo>
                  <a:lnTo>
                    <a:pt x="4992497" y="2743454"/>
                  </a:lnTo>
                  <a:lnTo>
                    <a:pt x="5056606" y="2733167"/>
                  </a:lnTo>
                  <a:lnTo>
                    <a:pt x="5114277" y="2721559"/>
                  </a:lnTo>
                  <a:lnTo>
                    <a:pt x="5165445" y="2708973"/>
                  </a:lnTo>
                  <a:lnTo>
                    <a:pt x="5210022" y="2695765"/>
                  </a:lnTo>
                  <a:lnTo>
                    <a:pt x="5247957" y="2682265"/>
                  </a:lnTo>
                  <a:lnTo>
                    <a:pt x="5303545" y="2655849"/>
                  </a:lnTo>
                  <a:lnTo>
                    <a:pt x="5335168" y="2622854"/>
                  </a:lnTo>
                  <a:lnTo>
                    <a:pt x="5335168" y="2367762"/>
                  </a:lnTo>
                  <a:close/>
                </a:path>
                <a:path w="5335269" h="3525520">
                  <a:moveTo>
                    <a:pt x="5335168" y="2242413"/>
                  </a:moveTo>
                  <a:lnTo>
                    <a:pt x="5302161" y="2209850"/>
                  </a:lnTo>
                  <a:lnTo>
                    <a:pt x="5249634" y="2183498"/>
                  </a:lnTo>
                  <a:lnTo>
                    <a:pt x="5163058" y="2155025"/>
                  </a:lnTo>
                  <a:lnTo>
                    <a:pt x="5122684" y="2145030"/>
                  </a:lnTo>
                  <a:lnTo>
                    <a:pt x="5079898" y="2136000"/>
                  </a:lnTo>
                  <a:lnTo>
                    <a:pt x="5034864" y="2127961"/>
                  </a:lnTo>
                  <a:lnTo>
                    <a:pt x="4987798" y="2120912"/>
                  </a:lnTo>
                  <a:lnTo>
                    <a:pt x="4938877" y="2114893"/>
                  </a:lnTo>
                  <a:lnTo>
                    <a:pt x="4888293" y="2109927"/>
                  </a:lnTo>
                  <a:lnTo>
                    <a:pt x="4836249" y="2106028"/>
                  </a:lnTo>
                  <a:lnTo>
                    <a:pt x="4782934" y="2103208"/>
                  </a:lnTo>
                  <a:lnTo>
                    <a:pt x="4728527" y="2101507"/>
                  </a:lnTo>
                  <a:lnTo>
                    <a:pt x="4673244" y="2100935"/>
                  </a:lnTo>
                  <a:lnTo>
                    <a:pt x="4617961" y="2101507"/>
                  </a:lnTo>
                  <a:lnTo>
                    <a:pt x="4563554" y="2103208"/>
                  </a:lnTo>
                  <a:lnTo>
                    <a:pt x="4510227" y="2106015"/>
                  </a:lnTo>
                  <a:lnTo>
                    <a:pt x="4458182" y="2109927"/>
                  </a:lnTo>
                  <a:lnTo>
                    <a:pt x="4407598" y="2114893"/>
                  </a:lnTo>
                  <a:lnTo>
                    <a:pt x="4358678" y="2120912"/>
                  </a:lnTo>
                  <a:lnTo>
                    <a:pt x="4311612" y="2127948"/>
                  </a:lnTo>
                  <a:lnTo>
                    <a:pt x="4266577" y="2136000"/>
                  </a:lnTo>
                  <a:lnTo>
                    <a:pt x="4223778" y="2145030"/>
                  </a:lnTo>
                  <a:lnTo>
                    <a:pt x="4183405" y="2155025"/>
                  </a:lnTo>
                  <a:lnTo>
                    <a:pt x="4096829" y="2183498"/>
                  </a:lnTo>
                  <a:lnTo>
                    <a:pt x="4044302" y="2209838"/>
                  </a:lnTo>
                  <a:lnTo>
                    <a:pt x="4011295" y="2242413"/>
                  </a:lnTo>
                  <a:lnTo>
                    <a:pt x="4018292" y="2254212"/>
                  </a:lnTo>
                  <a:lnTo>
                    <a:pt x="4096829" y="2301316"/>
                  </a:lnTo>
                  <a:lnTo>
                    <a:pt x="4183405" y="2329789"/>
                  </a:lnTo>
                  <a:lnTo>
                    <a:pt x="4223778" y="2339784"/>
                  </a:lnTo>
                  <a:lnTo>
                    <a:pt x="4266565" y="2348814"/>
                  </a:lnTo>
                  <a:lnTo>
                    <a:pt x="4311599" y="2356853"/>
                  </a:lnTo>
                  <a:lnTo>
                    <a:pt x="4358678" y="2363901"/>
                  </a:lnTo>
                  <a:lnTo>
                    <a:pt x="4407598" y="2369909"/>
                  </a:lnTo>
                  <a:lnTo>
                    <a:pt x="4458182" y="2374887"/>
                  </a:lnTo>
                  <a:lnTo>
                    <a:pt x="4510227" y="2378786"/>
                  </a:lnTo>
                  <a:lnTo>
                    <a:pt x="4563554" y="2381593"/>
                  </a:lnTo>
                  <a:lnTo>
                    <a:pt x="4617948" y="2383294"/>
                  </a:lnTo>
                  <a:lnTo>
                    <a:pt x="4673244" y="2383879"/>
                  </a:lnTo>
                  <a:lnTo>
                    <a:pt x="4728540" y="2383294"/>
                  </a:lnTo>
                  <a:lnTo>
                    <a:pt x="4782934" y="2381593"/>
                  </a:lnTo>
                  <a:lnTo>
                    <a:pt x="4836249" y="2378786"/>
                  </a:lnTo>
                  <a:lnTo>
                    <a:pt x="4888293" y="2374887"/>
                  </a:lnTo>
                  <a:lnTo>
                    <a:pt x="4938877" y="2369909"/>
                  </a:lnTo>
                  <a:lnTo>
                    <a:pt x="4987798" y="2363901"/>
                  </a:lnTo>
                  <a:lnTo>
                    <a:pt x="5034864" y="2356853"/>
                  </a:lnTo>
                  <a:lnTo>
                    <a:pt x="5079898" y="2348814"/>
                  </a:lnTo>
                  <a:lnTo>
                    <a:pt x="5122684" y="2339784"/>
                  </a:lnTo>
                  <a:lnTo>
                    <a:pt x="5163058" y="2329789"/>
                  </a:lnTo>
                  <a:lnTo>
                    <a:pt x="5249634" y="2301316"/>
                  </a:lnTo>
                  <a:lnTo>
                    <a:pt x="5302161" y="2274989"/>
                  </a:lnTo>
                  <a:lnTo>
                    <a:pt x="5335168" y="2242413"/>
                  </a:lnTo>
                  <a:close/>
                </a:path>
              </a:pathLst>
            </a:custGeom>
            <a:solidFill>
              <a:srgbClr val="FFFFFF">
                <a:alpha val="7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54669" y="4951670"/>
              <a:ext cx="134019" cy="1340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42907" y="5026022"/>
              <a:ext cx="134036" cy="1340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31160" y="5100375"/>
              <a:ext cx="134019" cy="1340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19417" y="5174724"/>
              <a:ext cx="134019" cy="1340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07654" y="5249078"/>
              <a:ext cx="134036" cy="13401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16431" y="5323429"/>
              <a:ext cx="113497" cy="1340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23872" y="5079848"/>
              <a:ext cx="133791" cy="134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08354" y="5398280"/>
              <a:ext cx="133791" cy="13568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92836" y="5718390"/>
              <a:ext cx="133791" cy="13570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177317" y="6038525"/>
              <a:ext cx="133791" cy="1356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575106" y="5551896"/>
              <a:ext cx="63885" cy="1164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61800" y="6358635"/>
              <a:ext cx="133791" cy="13568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274484" y="5440610"/>
              <a:ext cx="135736" cy="13573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973842" y="5329535"/>
              <a:ext cx="135752" cy="1357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673215" y="5218455"/>
              <a:ext cx="135736" cy="13573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372591" y="5107381"/>
              <a:ext cx="135736" cy="1357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071949" y="4996303"/>
              <a:ext cx="135752" cy="1357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51561" y="3395459"/>
              <a:ext cx="135031" cy="13503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752041" y="3645517"/>
              <a:ext cx="135030" cy="1350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952512" y="3895564"/>
              <a:ext cx="135030" cy="13503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152989" y="4145619"/>
              <a:ext cx="135031" cy="1350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3353468" y="4395675"/>
              <a:ext cx="75565" cy="60325"/>
            </a:xfrm>
            <a:custGeom>
              <a:avLst/>
              <a:gdLst/>
              <a:ahLst/>
              <a:cxnLst/>
              <a:rect l="l" t="t" r="r" b="b"/>
              <a:pathLst>
                <a:path w="75565" h="60325">
                  <a:moveTo>
                    <a:pt x="75103" y="49"/>
                  </a:moveTo>
                  <a:lnTo>
                    <a:pt x="13" y="60251"/>
                  </a:lnTo>
                  <a:lnTo>
                    <a:pt x="0" y="60085"/>
                  </a:lnTo>
                  <a:lnTo>
                    <a:pt x="7739" y="35224"/>
                  </a:lnTo>
                  <a:lnTo>
                    <a:pt x="25029" y="14522"/>
                  </a:lnTo>
                  <a:lnTo>
                    <a:pt x="48995" y="2148"/>
                  </a:lnTo>
                  <a:lnTo>
                    <a:pt x="74944" y="0"/>
                  </a:lnTo>
                  <a:lnTo>
                    <a:pt x="75103" y="49"/>
                  </a:lnTo>
                  <a:close/>
                </a:path>
              </a:pathLst>
            </a:custGeom>
            <a:solidFill>
              <a:srgbClr val="FFFFFF">
                <a:alpha val="7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165712" y="3454899"/>
              <a:ext cx="135013" cy="13501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886405" y="3612095"/>
              <a:ext cx="135028" cy="13501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607114" y="3769293"/>
              <a:ext cx="135013" cy="13501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327824" y="3926485"/>
              <a:ext cx="135013" cy="1350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048517" y="4083686"/>
              <a:ext cx="135028" cy="13501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16000" y="2489761"/>
            <a:ext cx="7929880" cy="622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95"/>
              </a:spcBef>
            </a:pP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00" spc="9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wireless</a:t>
            </a:r>
            <a:r>
              <a:rPr sz="4200" spc="9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local</a:t>
            </a:r>
            <a:r>
              <a:rPr sz="4200" spc="9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area</a:t>
            </a:r>
            <a:r>
              <a:rPr sz="4200" spc="9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 </a:t>
            </a:r>
            <a:r>
              <a:rPr sz="4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(WLAN)</a:t>
            </a:r>
            <a:r>
              <a:rPr sz="4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4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sz="4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4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colocated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computers</a:t>
            </a:r>
            <a:r>
              <a:rPr sz="4200" spc="36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4200" spc="36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sz="4200" spc="36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devices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4200" spc="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form</a:t>
            </a:r>
            <a:r>
              <a:rPr sz="4200" spc="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200" spc="3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4200" spc="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sz="4200" spc="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radio</a:t>
            </a:r>
            <a:r>
              <a:rPr sz="42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transmissions</a:t>
            </a:r>
            <a:r>
              <a:rPr sz="42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rather</a:t>
            </a:r>
            <a:r>
              <a:rPr sz="42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than </a:t>
            </a:r>
            <a:r>
              <a:rPr sz="4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wired</a:t>
            </a:r>
            <a:r>
              <a:rPr sz="4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connections.</a:t>
            </a:r>
            <a:endParaRPr sz="4200">
              <a:latin typeface="Lucida Sans Unicode"/>
              <a:cs typeface="Lucida Sans Unicode"/>
            </a:endParaRPr>
          </a:p>
          <a:p>
            <a:pPr marL="12700" marR="1007744">
              <a:lnSpc>
                <a:spcPct val="116100"/>
              </a:lnSpc>
              <a:spcBef>
                <a:spcPts val="2005"/>
              </a:spcBef>
            </a:pPr>
            <a:r>
              <a:rPr sz="4200" i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00" i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i="1" spc="-20" dirty="0">
                <a:solidFill>
                  <a:srgbClr val="FFFFFF"/>
                </a:solidFill>
                <a:latin typeface="Verdana"/>
                <a:cs typeface="Verdana"/>
              </a:rPr>
              <a:t>Wi-</a:t>
            </a:r>
            <a:r>
              <a:rPr sz="4200" i="1" spc="-175" dirty="0">
                <a:solidFill>
                  <a:srgbClr val="FFFFFF"/>
                </a:solidFill>
                <a:latin typeface="Verdana"/>
                <a:cs typeface="Verdana"/>
              </a:rPr>
              <a:t>Fi</a:t>
            </a:r>
            <a:r>
              <a:rPr sz="4200" i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i="1" spc="-22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4200" i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i="1" spc="-9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4200" i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i="1" spc="-2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00" i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i="1" spc="-11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4200" i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i="1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200" i="1" spc="-20" dirty="0">
                <a:solidFill>
                  <a:srgbClr val="FFFFFF"/>
                </a:solidFill>
                <a:latin typeface="Verdana"/>
                <a:cs typeface="Verdana"/>
              </a:rPr>
              <a:t>WLAN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28848" y="1912567"/>
            <a:ext cx="5753100" cy="76200"/>
          </a:xfrm>
          <a:custGeom>
            <a:avLst/>
            <a:gdLst/>
            <a:ahLst/>
            <a:cxnLst/>
            <a:rect l="l" t="t" r="r" b="b"/>
            <a:pathLst>
              <a:path w="5753100" h="76200">
                <a:moveTo>
                  <a:pt x="5752653" y="76199"/>
                </a:moveTo>
                <a:lnTo>
                  <a:pt x="0" y="76199"/>
                </a:lnTo>
                <a:lnTo>
                  <a:pt x="0" y="0"/>
                </a:lnTo>
                <a:lnTo>
                  <a:pt x="5752653" y="0"/>
                </a:lnTo>
                <a:lnTo>
                  <a:pt x="5752653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016148" y="1064906"/>
            <a:ext cx="57785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75" dirty="0"/>
              <a:t>What</a:t>
            </a:r>
            <a:r>
              <a:rPr sz="6200" spc="-600" dirty="0"/>
              <a:t> </a:t>
            </a:r>
            <a:r>
              <a:rPr sz="6200" spc="-500" dirty="0"/>
              <a:t>is</a:t>
            </a:r>
            <a:r>
              <a:rPr sz="6200" spc="-600" dirty="0"/>
              <a:t> </a:t>
            </a:r>
            <a:r>
              <a:rPr sz="6200" spc="-525" dirty="0"/>
              <a:t>WLAN?</a:t>
            </a:r>
            <a:endParaRPr sz="6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376" y="353707"/>
            <a:ext cx="12574335" cy="94174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b="1" spc="65" dirty="0">
                <a:latin typeface="Tahoma"/>
                <a:cs typeface="Tahoma"/>
              </a:rPr>
              <a:t>Extended</a:t>
            </a:r>
            <a:r>
              <a:rPr sz="3000" b="1" spc="2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reach:</a:t>
            </a:r>
            <a:r>
              <a:rPr sz="3000" b="1" spc="295" dirty="0">
                <a:latin typeface="Tahoma"/>
                <a:cs typeface="Tahoma"/>
              </a:rPr>
              <a:t> </a:t>
            </a:r>
            <a:r>
              <a:rPr sz="3000" spc="95" dirty="0"/>
              <a:t>WLANs</a:t>
            </a:r>
            <a:r>
              <a:rPr sz="3000" spc="220" dirty="0"/>
              <a:t> </a:t>
            </a:r>
            <a:r>
              <a:rPr sz="3000" dirty="0"/>
              <a:t>enable</a:t>
            </a:r>
            <a:r>
              <a:rPr sz="3000" spc="225" dirty="0"/>
              <a:t> </a:t>
            </a:r>
            <a:r>
              <a:rPr sz="3000" dirty="0">
                <a:solidFill>
                  <a:srgbClr val="FFDE58"/>
                </a:solidFill>
              </a:rPr>
              <a:t>computing</a:t>
            </a:r>
            <a:r>
              <a:rPr sz="3000" spc="220" dirty="0">
                <a:solidFill>
                  <a:srgbClr val="FFDE58"/>
                </a:solidFill>
              </a:rPr>
              <a:t> </a:t>
            </a:r>
            <a:r>
              <a:rPr sz="3000" dirty="0"/>
              <a:t>to</a:t>
            </a:r>
            <a:r>
              <a:rPr sz="3000" spc="225" dirty="0"/>
              <a:t> </a:t>
            </a:r>
            <a:r>
              <a:rPr sz="3000" dirty="0"/>
              <a:t>happen</a:t>
            </a:r>
            <a:r>
              <a:rPr sz="3000" spc="220" dirty="0"/>
              <a:t> </a:t>
            </a:r>
            <a:r>
              <a:rPr sz="3000" dirty="0">
                <a:solidFill>
                  <a:srgbClr val="FFDE58"/>
                </a:solidFill>
              </a:rPr>
              <a:t>anywhere</a:t>
            </a:r>
            <a:r>
              <a:rPr sz="3000" dirty="0"/>
              <a:t>,</a:t>
            </a:r>
            <a:r>
              <a:rPr sz="3000" spc="220" dirty="0"/>
              <a:t> </a:t>
            </a:r>
            <a:r>
              <a:rPr sz="3000" spc="55" dirty="0"/>
              <a:t>even</a:t>
            </a:r>
            <a:r>
              <a:rPr sz="3000" spc="225" dirty="0"/>
              <a:t> </a:t>
            </a:r>
            <a:r>
              <a:rPr sz="3000" dirty="0"/>
              <a:t>when</a:t>
            </a:r>
            <a:r>
              <a:rPr sz="3000" spc="220" dirty="0"/>
              <a:t> </a:t>
            </a:r>
            <a:r>
              <a:rPr sz="3000" spc="-10" dirty="0"/>
              <a:t>carrying high</a:t>
            </a:r>
            <a:r>
              <a:rPr sz="3000" spc="55" dirty="0"/>
              <a:t> </a:t>
            </a:r>
            <a:r>
              <a:rPr sz="3000" spc="65" dirty="0"/>
              <a:t>data</a:t>
            </a:r>
            <a:r>
              <a:rPr sz="3000" spc="60" dirty="0"/>
              <a:t> </a:t>
            </a:r>
            <a:r>
              <a:rPr sz="3000" dirty="0"/>
              <a:t>loads</a:t>
            </a:r>
            <a:r>
              <a:rPr sz="3000" spc="60" dirty="0"/>
              <a:t> </a:t>
            </a:r>
            <a:r>
              <a:rPr sz="3000" dirty="0"/>
              <a:t>and</a:t>
            </a:r>
            <a:r>
              <a:rPr sz="3000" spc="60" dirty="0"/>
              <a:t> </a:t>
            </a:r>
            <a:r>
              <a:rPr sz="3000" spc="85" dirty="0"/>
              <a:t>advanced</a:t>
            </a:r>
            <a:r>
              <a:rPr sz="3000" spc="60" dirty="0"/>
              <a:t> </a:t>
            </a:r>
            <a:r>
              <a:rPr sz="3000" spc="50" dirty="0"/>
              <a:t>web</a:t>
            </a:r>
            <a:r>
              <a:rPr sz="3000" spc="60" dirty="0"/>
              <a:t> </a:t>
            </a:r>
            <a:r>
              <a:rPr sz="3000" spc="-10" dirty="0"/>
              <a:t>applications.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4120"/>
              </a:spcBef>
              <a:tabLst>
                <a:tab pos="1612265" algn="l"/>
                <a:tab pos="3844925" algn="l"/>
                <a:tab pos="4364355" algn="l"/>
                <a:tab pos="5760720" algn="l"/>
                <a:tab pos="7722234" algn="l"/>
                <a:tab pos="8644890" algn="l"/>
                <a:tab pos="9278620" algn="l"/>
                <a:tab pos="9751695" algn="l"/>
                <a:tab pos="10898505" algn="l"/>
                <a:tab pos="12214860" algn="l"/>
                <a:tab pos="12849225" algn="l"/>
                <a:tab pos="14660244" algn="l"/>
                <a:tab pos="15815944" algn="l"/>
              </a:tabLst>
            </a:pPr>
            <a:r>
              <a:rPr sz="3000" b="1" spc="60" dirty="0">
                <a:latin typeface="Tahoma"/>
                <a:cs typeface="Tahoma"/>
              </a:rPr>
              <a:t>Device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-10" dirty="0">
                <a:latin typeface="Tahoma"/>
                <a:cs typeface="Tahoma"/>
              </a:rPr>
              <a:t>flexibility: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spc="-50" dirty="0"/>
              <a:t>A</a:t>
            </a:r>
            <a:r>
              <a:rPr sz="3000" dirty="0"/>
              <a:t>	</a:t>
            </a:r>
            <a:r>
              <a:rPr sz="3000" spc="80" dirty="0"/>
              <a:t>WLAN</a:t>
            </a:r>
            <a:r>
              <a:rPr sz="3000" dirty="0"/>
              <a:t>	</a:t>
            </a:r>
            <a:r>
              <a:rPr sz="3000" spc="35" dirty="0">
                <a:solidFill>
                  <a:srgbClr val="FFDE58"/>
                </a:solidFill>
              </a:rPr>
              <a:t>supports</a:t>
            </a:r>
            <a:r>
              <a:rPr sz="3000" dirty="0">
                <a:solidFill>
                  <a:srgbClr val="FFDE58"/>
                </a:solidFill>
              </a:rPr>
              <a:t>	</a:t>
            </a:r>
            <a:r>
              <a:rPr sz="3000" spc="-25" dirty="0"/>
              <a:t>use</a:t>
            </a:r>
            <a:r>
              <a:rPr sz="3000" dirty="0"/>
              <a:t>	</a:t>
            </a:r>
            <a:r>
              <a:rPr sz="3000" spc="-25" dirty="0"/>
              <a:t>of</a:t>
            </a:r>
            <a:r>
              <a:rPr sz="3000" dirty="0"/>
              <a:t>	</a:t>
            </a:r>
            <a:r>
              <a:rPr sz="3000" spc="-50" dirty="0"/>
              <a:t>a</a:t>
            </a:r>
            <a:r>
              <a:rPr sz="3000" dirty="0"/>
              <a:t>	</a:t>
            </a:r>
            <a:r>
              <a:rPr sz="3000" spc="-20" dirty="0">
                <a:solidFill>
                  <a:srgbClr val="FFDE58"/>
                </a:solidFill>
              </a:rPr>
              <a:t>wide</a:t>
            </a:r>
            <a:r>
              <a:rPr sz="3000" dirty="0">
                <a:solidFill>
                  <a:srgbClr val="FFDE58"/>
                </a:solidFill>
              </a:rPr>
              <a:t>	</a:t>
            </a:r>
            <a:r>
              <a:rPr sz="3000" spc="-10" dirty="0">
                <a:solidFill>
                  <a:srgbClr val="FFDE58"/>
                </a:solidFill>
              </a:rPr>
              <a:t>range</a:t>
            </a:r>
            <a:r>
              <a:rPr sz="3000" dirty="0">
                <a:solidFill>
                  <a:srgbClr val="FFDE58"/>
                </a:solidFill>
              </a:rPr>
              <a:t>	</a:t>
            </a:r>
            <a:r>
              <a:rPr sz="3000" spc="-25" dirty="0">
                <a:solidFill>
                  <a:srgbClr val="FFDE58"/>
                </a:solidFill>
              </a:rPr>
              <a:t>of</a:t>
            </a:r>
            <a:r>
              <a:rPr sz="3000" dirty="0">
                <a:solidFill>
                  <a:srgbClr val="FFDE58"/>
                </a:solidFill>
              </a:rPr>
              <a:t>	</a:t>
            </a:r>
            <a:r>
              <a:rPr sz="3000" spc="35" dirty="0">
                <a:solidFill>
                  <a:srgbClr val="FFDE58"/>
                </a:solidFill>
              </a:rPr>
              <a:t>devices</a:t>
            </a:r>
            <a:r>
              <a:rPr sz="3000" spc="35" dirty="0"/>
              <a:t>,</a:t>
            </a:r>
            <a:r>
              <a:rPr sz="3000" dirty="0"/>
              <a:t>	</a:t>
            </a:r>
            <a:r>
              <a:rPr sz="3000" spc="-20" dirty="0"/>
              <a:t>such</a:t>
            </a:r>
            <a:r>
              <a:rPr sz="3000" dirty="0"/>
              <a:t>	</a:t>
            </a:r>
            <a:r>
              <a:rPr sz="3000" spc="-25" dirty="0"/>
              <a:t>as </a:t>
            </a:r>
            <a:r>
              <a:rPr sz="3000" dirty="0"/>
              <a:t>computers,</a:t>
            </a:r>
            <a:r>
              <a:rPr sz="3000" spc="95" dirty="0"/>
              <a:t> </a:t>
            </a:r>
            <a:r>
              <a:rPr sz="3000" dirty="0"/>
              <a:t>phones,</a:t>
            </a:r>
            <a:r>
              <a:rPr sz="3000" spc="95" dirty="0"/>
              <a:t> </a:t>
            </a:r>
            <a:r>
              <a:rPr sz="3000" dirty="0"/>
              <a:t>tablets,</a:t>
            </a:r>
            <a:r>
              <a:rPr sz="3000" spc="100" dirty="0"/>
              <a:t> </a:t>
            </a:r>
            <a:r>
              <a:rPr sz="3000" spc="-10" dirty="0"/>
              <a:t>gaming</a:t>
            </a:r>
            <a:r>
              <a:rPr sz="3000" spc="95" dirty="0"/>
              <a:t> </a:t>
            </a:r>
            <a:r>
              <a:rPr sz="3000" dirty="0"/>
              <a:t>systems,</a:t>
            </a:r>
            <a:r>
              <a:rPr sz="3000" spc="100" dirty="0"/>
              <a:t> </a:t>
            </a:r>
            <a:r>
              <a:rPr sz="3000" dirty="0"/>
              <a:t>and</a:t>
            </a:r>
            <a:r>
              <a:rPr sz="3000" spc="95" dirty="0"/>
              <a:t> </a:t>
            </a:r>
            <a:r>
              <a:rPr sz="3000" dirty="0"/>
              <a:t>IoT</a:t>
            </a:r>
            <a:r>
              <a:rPr sz="3000" spc="100" dirty="0"/>
              <a:t> </a:t>
            </a:r>
            <a:r>
              <a:rPr sz="3000" spc="45" dirty="0"/>
              <a:t>devices.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4125"/>
              </a:spcBef>
              <a:tabLst>
                <a:tab pos="1435735" algn="l"/>
                <a:tab pos="3884929" algn="l"/>
                <a:tab pos="4841875" algn="l"/>
                <a:tab pos="7762875" algn="l"/>
                <a:tab pos="8253095" algn="l"/>
                <a:tab pos="9619615" algn="l"/>
                <a:tab pos="11411585" algn="l"/>
                <a:tab pos="12376785" algn="l"/>
                <a:tab pos="14178915" algn="l"/>
              </a:tabLst>
            </a:pPr>
            <a:r>
              <a:rPr sz="3000" b="1" spc="-10" dirty="0">
                <a:latin typeface="Tahoma"/>
                <a:cs typeface="Tahoma"/>
              </a:rPr>
              <a:t>Easier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-10" dirty="0">
                <a:latin typeface="Tahoma"/>
                <a:cs typeface="Tahoma"/>
              </a:rPr>
              <a:t>installation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-25" dirty="0">
                <a:latin typeface="Tahoma"/>
                <a:cs typeface="Tahoma"/>
              </a:rPr>
              <a:t>and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-10" dirty="0">
                <a:latin typeface="Tahoma"/>
                <a:cs typeface="Tahoma"/>
              </a:rPr>
              <a:t>management: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spc="-50" dirty="0"/>
              <a:t>A</a:t>
            </a:r>
            <a:r>
              <a:rPr sz="3000" dirty="0"/>
              <a:t>	</a:t>
            </a:r>
            <a:r>
              <a:rPr sz="3000" spc="80" dirty="0"/>
              <a:t>WLAN</a:t>
            </a:r>
            <a:r>
              <a:rPr sz="3000" dirty="0"/>
              <a:t>	</a:t>
            </a:r>
            <a:r>
              <a:rPr sz="3000" spc="-10" dirty="0">
                <a:solidFill>
                  <a:srgbClr val="FFDE58"/>
                </a:solidFill>
              </a:rPr>
              <a:t>requires</a:t>
            </a:r>
            <a:r>
              <a:rPr sz="3000" dirty="0">
                <a:solidFill>
                  <a:srgbClr val="FFDE58"/>
                </a:solidFill>
              </a:rPr>
              <a:t>	</a:t>
            </a:r>
            <a:r>
              <a:rPr sz="3000" spc="-20" dirty="0">
                <a:solidFill>
                  <a:srgbClr val="FFDE58"/>
                </a:solidFill>
              </a:rPr>
              <a:t>less</a:t>
            </a:r>
            <a:r>
              <a:rPr sz="3000" dirty="0">
                <a:solidFill>
                  <a:srgbClr val="FFDE58"/>
                </a:solidFill>
              </a:rPr>
              <a:t>	</a:t>
            </a:r>
            <a:r>
              <a:rPr sz="3000" spc="45" dirty="0">
                <a:solidFill>
                  <a:srgbClr val="FFDE58"/>
                </a:solidFill>
              </a:rPr>
              <a:t>physical</a:t>
            </a:r>
            <a:r>
              <a:rPr sz="3000" dirty="0">
                <a:solidFill>
                  <a:srgbClr val="FFDE58"/>
                </a:solidFill>
              </a:rPr>
              <a:t>	</a:t>
            </a:r>
            <a:r>
              <a:rPr sz="3000" spc="-10" dirty="0">
                <a:solidFill>
                  <a:srgbClr val="FFDE58"/>
                </a:solidFill>
              </a:rPr>
              <a:t>equipment </a:t>
            </a:r>
            <a:r>
              <a:rPr sz="3000" dirty="0"/>
              <a:t>than</a:t>
            </a:r>
            <a:r>
              <a:rPr sz="3000" spc="85" dirty="0"/>
              <a:t> </a:t>
            </a:r>
            <a:r>
              <a:rPr sz="3000" dirty="0"/>
              <a:t>a</a:t>
            </a:r>
            <a:r>
              <a:rPr sz="3000" spc="90" dirty="0"/>
              <a:t> </a:t>
            </a:r>
            <a:r>
              <a:rPr sz="3000" dirty="0"/>
              <a:t>wired</a:t>
            </a:r>
            <a:r>
              <a:rPr sz="3000" spc="85" dirty="0"/>
              <a:t> </a:t>
            </a:r>
            <a:r>
              <a:rPr sz="3000" dirty="0"/>
              <a:t>network,</a:t>
            </a:r>
            <a:r>
              <a:rPr sz="3000" spc="90" dirty="0"/>
              <a:t> </a:t>
            </a:r>
            <a:r>
              <a:rPr sz="3000" dirty="0"/>
              <a:t>which</a:t>
            </a:r>
            <a:r>
              <a:rPr sz="3000" spc="90" dirty="0"/>
              <a:t> </a:t>
            </a:r>
            <a:r>
              <a:rPr sz="3000" spc="70" dirty="0"/>
              <a:t>saves</a:t>
            </a:r>
            <a:r>
              <a:rPr sz="3000" spc="85" dirty="0"/>
              <a:t> </a:t>
            </a:r>
            <a:r>
              <a:rPr sz="3000" dirty="0"/>
              <a:t>money,</a:t>
            </a:r>
            <a:r>
              <a:rPr sz="3000" spc="90" dirty="0"/>
              <a:t> </a:t>
            </a:r>
            <a:r>
              <a:rPr sz="3000" spc="75" dirty="0"/>
              <a:t>reduces</a:t>
            </a:r>
            <a:r>
              <a:rPr sz="3000" spc="90" dirty="0"/>
              <a:t> </a:t>
            </a:r>
            <a:r>
              <a:rPr sz="3000" dirty="0"/>
              <a:t>installation</a:t>
            </a:r>
            <a:r>
              <a:rPr sz="3000" spc="85" dirty="0"/>
              <a:t> </a:t>
            </a:r>
            <a:r>
              <a:rPr sz="3000" spc="-10" dirty="0"/>
              <a:t>time.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/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Tahoma"/>
                <a:cs typeface="Tahoma"/>
              </a:rPr>
              <a:t>Scalability:</a:t>
            </a:r>
            <a:r>
              <a:rPr sz="3000" b="1" spc="170" dirty="0"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DE58"/>
                </a:solidFill>
              </a:rPr>
              <a:t>Easily</a:t>
            </a:r>
            <a:r>
              <a:rPr sz="3000" spc="114" dirty="0">
                <a:solidFill>
                  <a:srgbClr val="FFDE58"/>
                </a:solidFill>
              </a:rPr>
              <a:t> </a:t>
            </a:r>
            <a:r>
              <a:rPr sz="3000" dirty="0">
                <a:solidFill>
                  <a:srgbClr val="FFDE58"/>
                </a:solidFill>
              </a:rPr>
              <a:t>scalable</a:t>
            </a:r>
            <a:r>
              <a:rPr sz="3000" dirty="0"/>
              <a:t>.</a:t>
            </a:r>
            <a:r>
              <a:rPr sz="3000" spc="114" dirty="0"/>
              <a:t> </a:t>
            </a:r>
            <a:r>
              <a:rPr sz="3000" dirty="0"/>
              <a:t>Adding</a:t>
            </a:r>
            <a:r>
              <a:rPr sz="3000" spc="110" dirty="0"/>
              <a:t> </a:t>
            </a:r>
            <a:r>
              <a:rPr sz="3000" dirty="0"/>
              <a:t>users</a:t>
            </a:r>
            <a:r>
              <a:rPr sz="3000" spc="114" dirty="0"/>
              <a:t> </a:t>
            </a:r>
            <a:r>
              <a:rPr sz="3000" dirty="0"/>
              <a:t>is</a:t>
            </a:r>
            <a:r>
              <a:rPr sz="3000" spc="114" dirty="0"/>
              <a:t> </a:t>
            </a:r>
            <a:r>
              <a:rPr sz="3000" dirty="0"/>
              <a:t>as</a:t>
            </a:r>
            <a:r>
              <a:rPr sz="3000" spc="114" dirty="0"/>
              <a:t> </a:t>
            </a:r>
            <a:r>
              <a:rPr sz="3000" dirty="0"/>
              <a:t>simple</a:t>
            </a:r>
            <a:r>
              <a:rPr sz="3000" spc="110" dirty="0"/>
              <a:t> </a:t>
            </a:r>
            <a:r>
              <a:rPr sz="3000" dirty="0"/>
              <a:t>as</a:t>
            </a:r>
            <a:r>
              <a:rPr sz="3000" spc="114" dirty="0"/>
              <a:t> </a:t>
            </a:r>
            <a:r>
              <a:rPr sz="3000" dirty="0"/>
              <a:t>assigning</a:t>
            </a:r>
            <a:r>
              <a:rPr sz="3000" spc="114" dirty="0"/>
              <a:t> </a:t>
            </a:r>
            <a:r>
              <a:rPr sz="3000" spc="-10" dirty="0"/>
              <a:t>login</a:t>
            </a:r>
            <a:r>
              <a:rPr sz="3000" spc="114" dirty="0"/>
              <a:t> </a:t>
            </a:r>
            <a:r>
              <a:rPr sz="3000" spc="-10" dirty="0"/>
              <a:t>credentials.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/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Tahoma"/>
                <a:cs typeface="Tahoma"/>
              </a:rPr>
              <a:t>Network</a:t>
            </a:r>
            <a:r>
              <a:rPr sz="3000" b="1" spc="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management:</a:t>
            </a:r>
            <a:r>
              <a:rPr sz="3000" b="1" spc="95" dirty="0">
                <a:latin typeface="Tahoma"/>
                <a:cs typeface="Tahoma"/>
              </a:rPr>
              <a:t> </a:t>
            </a:r>
            <a:r>
              <a:rPr sz="3000" dirty="0"/>
              <a:t>Nearly</a:t>
            </a:r>
            <a:r>
              <a:rPr sz="3000" spc="105" dirty="0"/>
              <a:t> </a:t>
            </a:r>
            <a:r>
              <a:rPr sz="3000" dirty="0"/>
              <a:t>all</a:t>
            </a:r>
            <a:r>
              <a:rPr sz="3000" spc="105" dirty="0"/>
              <a:t> </a:t>
            </a:r>
            <a:r>
              <a:rPr sz="3000" dirty="0"/>
              <a:t>management</a:t>
            </a:r>
            <a:r>
              <a:rPr sz="3000" spc="110" dirty="0"/>
              <a:t> </a:t>
            </a:r>
            <a:r>
              <a:rPr sz="3000" dirty="0"/>
              <a:t>of</a:t>
            </a:r>
            <a:r>
              <a:rPr sz="3000" spc="105" dirty="0"/>
              <a:t> </a:t>
            </a:r>
            <a:r>
              <a:rPr sz="3000" dirty="0"/>
              <a:t>a</a:t>
            </a:r>
            <a:r>
              <a:rPr sz="3000" spc="105" dirty="0"/>
              <a:t> </a:t>
            </a:r>
            <a:r>
              <a:rPr sz="3000" spc="100" dirty="0"/>
              <a:t>WLAN</a:t>
            </a:r>
            <a:r>
              <a:rPr sz="3000" spc="110" dirty="0"/>
              <a:t> </a:t>
            </a:r>
            <a:r>
              <a:rPr sz="3000" spc="65" dirty="0"/>
              <a:t>can</a:t>
            </a:r>
            <a:r>
              <a:rPr sz="3000" spc="105" dirty="0"/>
              <a:t> </a:t>
            </a:r>
            <a:r>
              <a:rPr sz="3000" spc="55" dirty="0"/>
              <a:t>be</a:t>
            </a:r>
            <a:r>
              <a:rPr sz="3000" spc="110" dirty="0"/>
              <a:t> </a:t>
            </a:r>
            <a:r>
              <a:rPr sz="3000" dirty="0">
                <a:solidFill>
                  <a:srgbClr val="FFDE58"/>
                </a:solidFill>
              </a:rPr>
              <a:t>handled</a:t>
            </a:r>
            <a:r>
              <a:rPr sz="3000" spc="105" dirty="0">
                <a:solidFill>
                  <a:srgbClr val="FFDE58"/>
                </a:solidFill>
              </a:rPr>
              <a:t> </a:t>
            </a:r>
            <a:r>
              <a:rPr sz="3000" spc="-10" dirty="0">
                <a:solidFill>
                  <a:srgbClr val="FFDE58"/>
                </a:solidFill>
              </a:rPr>
              <a:t>virtually</a:t>
            </a:r>
            <a:r>
              <a:rPr sz="3000" spc="-10" dirty="0"/>
              <a:t>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254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Benefits</a:t>
            </a:r>
            <a:r>
              <a:rPr sz="4000" u="heavy" spc="-365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 </a:t>
            </a:r>
            <a:r>
              <a:rPr sz="4000" u="heavy" spc="-100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of</a:t>
            </a:r>
            <a:r>
              <a:rPr sz="4000" u="heavy" spc="-365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 </a:t>
            </a:r>
            <a:r>
              <a:rPr sz="4000" u="heavy" spc="-290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WLAN....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ahoma"/>
                <a:cs typeface="Tahoma"/>
              </a:rPr>
              <a:t>Slower</a:t>
            </a:r>
            <a:r>
              <a:rPr b="1" spc="19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bandwidth:</a:t>
            </a:r>
            <a:r>
              <a:rPr b="1" spc="195" dirty="0">
                <a:latin typeface="Tahoma"/>
                <a:cs typeface="Tahoma"/>
              </a:rPr>
              <a:t> </a:t>
            </a:r>
            <a:r>
              <a:rPr spc="95" dirty="0"/>
              <a:t>Wireless</a:t>
            </a:r>
            <a:r>
              <a:rPr spc="210" dirty="0"/>
              <a:t> </a:t>
            </a:r>
            <a:r>
              <a:rPr dirty="0"/>
              <a:t>LANs</a:t>
            </a:r>
            <a:r>
              <a:rPr spc="215" dirty="0"/>
              <a:t> </a:t>
            </a:r>
            <a:r>
              <a:rPr dirty="0"/>
              <a:t>offer</a:t>
            </a:r>
            <a:r>
              <a:rPr spc="210" dirty="0"/>
              <a:t> </a:t>
            </a:r>
            <a:r>
              <a:rPr dirty="0">
                <a:solidFill>
                  <a:srgbClr val="FFDE58"/>
                </a:solidFill>
              </a:rPr>
              <a:t>slower</a:t>
            </a:r>
            <a:r>
              <a:rPr spc="215" dirty="0">
                <a:solidFill>
                  <a:srgbClr val="FFDE58"/>
                </a:solidFill>
              </a:rPr>
              <a:t> </a:t>
            </a:r>
            <a:r>
              <a:rPr spc="105" dirty="0">
                <a:solidFill>
                  <a:srgbClr val="FFDE58"/>
                </a:solidFill>
              </a:rPr>
              <a:t>speeds</a:t>
            </a:r>
            <a:r>
              <a:rPr spc="210" dirty="0">
                <a:solidFill>
                  <a:srgbClr val="FFDE58"/>
                </a:solidFill>
              </a:rPr>
              <a:t> </a:t>
            </a:r>
            <a:r>
              <a:rPr dirty="0">
                <a:solidFill>
                  <a:srgbClr val="FFDE58"/>
                </a:solidFill>
              </a:rPr>
              <a:t>than</a:t>
            </a:r>
            <a:r>
              <a:rPr spc="215" dirty="0">
                <a:solidFill>
                  <a:srgbClr val="FFDE58"/>
                </a:solidFill>
              </a:rPr>
              <a:t> </a:t>
            </a:r>
            <a:r>
              <a:rPr dirty="0">
                <a:solidFill>
                  <a:srgbClr val="FFDE58"/>
                </a:solidFill>
              </a:rPr>
              <a:t>wired</a:t>
            </a:r>
            <a:r>
              <a:rPr spc="210" dirty="0">
                <a:solidFill>
                  <a:srgbClr val="FFDE58"/>
                </a:solidFill>
              </a:rPr>
              <a:t> </a:t>
            </a:r>
            <a:r>
              <a:rPr spc="50" dirty="0">
                <a:solidFill>
                  <a:srgbClr val="FFDE58"/>
                </a:solidFill>
              </a:rPr>
              <a:t>connections.</a:t>
            </a:r>
          </a:p>
          <a:p>
            <a:pPr marL="12700" marR="1929764">
              <a:lnSpc>
                <a:spcPct val="217700"/>
              </a:lnSpc>
            </a:pPr>
            <a:r>
              <a:rPr b="1" spc="90" dirty="0">
                <a:latin typeface="Tahoma"/>
                <a:cs typeface="Tahoma"/>
              </a:rPr>
              <a:t>Security</a:t>
            </a:r>
            <a:r>
              <a:rPr b="1" spc="17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risk:</a:t>
            </a:r>
            <a:r>
              <a:rPr b="1" spc="170" dirty="0">
                <a:latin typeface="Tahoma"/>
                <a:cs typeface="Tahoma"/>
              </a:rPr>
              <a:t> </a:t>
            </a:r>
            <a:r>
              <a:rPr spc="95" dirty="0"/>
              <a:t>Wireless</a:t>
            </a:r>
            <a:r>
              <a:rPr spc="185" dirty="0"/>
              <a:t> </a:t>
            </a:r>
            <a:r>
              <a:rPr dirty="0"/>
              <a:t>LANs</a:t>
            </a:r>
            <a:r>
              <a:rPr spc="185" dirty="0"/>
              <a:t> </a:t>
            </a:r>
            <a:r>
              <a:rPr dirty="0"/>
              <a:t>are</a:t>
            </a:r>
            <a:r>
              <a:rPr spc="185" dirty="0"/>
              <a:t> </a:t>
            </a:r>
            <a:r>
              <a:rPr dirty="0">
                <a:solidFill>
                  <a:srgbClr val="FFDE58"/>
                </a:solidFill>
              </a:rPr>
              <a:t>vulnerable</a:t>
            </a:r>
            <a:r>
              <a:rPr spc="185" dirty="0">
                <a:solidFill>
                  <a:srgbClr val="FFDE58"/>
                </a:solidFill>
              </a:rPr>
              <a:t> </a:t>
            </a:r>
            <a:r>
              <a:rPr dirty="0">
                <a:solidFill>
                  <a:srgbClr val="FFDE58"/>
                </a:solidFill>
              </a:rPr>
              <a:t>to</a:t>
            </a:r>
            <a:r>
              <a:rPr spc="185" dirty="0">
                <a:solidFill>
                  <a:srgbClr val="FFDE58"/>
                </a:solidFill>
              </a:rPr>
              <a:t> </a:t>
            </a:r>
            <a:r>
              <a:rPr dirty="0">
                <a:solidFill>
                  <a:srgbClr val="FFDE58"/>
                </a:solidFill>
              </a:rPr>
              <a:t>unauthorized</a:t>
            </a:r>
            <a:r>
              <a:rPr spc="185" dirty="0">
                <a:solidFill>
                  <a:srgbClr val="FFDE58"/>
                </a:solidFill>
              </a:rPr>
              <a:t> </a:t>
            </a:r>
            <a:r>
              <a:rPr spc="90" dirty="0">
                <a:solidFill>
                  <a:srgbClr val="FFDE58"/>
                </a:solidFill>
              </a:rPr>
              <a:t>access. </a:t>
            </a:r>
            <a:r>
              <a:rPr b="1" spc="75" dirty="0">
                <a:latin typeface="Tahoma"/>
                <a:cs typeface="Tahoma"/>
              </a:rPr>
              <a:t>Limited</a:t>
            </a:r>
            <a:r>
              <a:rPr b="1" spc="185" dirty="0">
                <a:latin typeface="Tahoma"/>
                <a:cs typeface="Tahoma"/>
              </a:rPr>
              <a:t> </a:t>
            </a:r>
            <a:r>
              <a:rPr b="1" spc="105" dirty="0">
                <a:latin typeface="Tahoma"/>
                <a:cs typeface="Tahoma"/>
              </a:rPr>
              <a:t>capacity:</a:t>
            </a:r>
            <a:r>
              <a:rPr b="1" spc="185" dirty="0">
                <a:latin typeface="Tahoma"/>
                <a:cs typeface="Tahoma"/>
              </a:rPr>
              <a:t> </a:t>
            </a:r>
            <a:r>
              <a:rPr spc="95" dirty="0"/>
              <a:t>Wireless</a:t>
            </a:r>
            <a:r>
              <a:rPr spc="200" dirty="0"/>
              <a:t> </a:t>
            </a:r>
            <a:r>
              <a:rPr dirty="0"/>
              <a:t>networks</a:t>
            </a:r>
            <a:r>
              <a:rPr spc="204" dirty="0"/>
              <a:t> </a:t>
            </a:r>
            <a:r>
              <a:rPr spc="60" dirty="0">
                <a:solidFill>
                  <a:srgbClr val="FFDE58"/>
                </a:solidFill>
              </a:rPr>
              <a:t>can't</a:t>
            </a:r>
            <a:r>
              <a:rPr spc="200" dirty="0">
                <a:solidFill>
                  <a:srgbClr val="FFDE58"/>
                </a:solidFill>
              </a:rPr>
              <a:t> </a:t>
            </a:r>
            <a:r>
              <a:rPr dirty="0">
                <a:solidFill>
                  <a:srgbClr val="FFDE58"/>
                </a:solidFill>
              </a:rPr>
              <a:t>handle</a:t>
            </a:r>
            <a:r>
              <a:rPr spc="210" dirty="0">
                <a:solidFill>
                  <a:srgbClr val="FFDE58"/>
                </a:solidFill>
              </a:rPr>
              <a:t> </a:t>
            </a:r>
            <a:r>
              <a:rPr dirty="0">
                <a:solidFill>
                  <a:srgbClr val="FFDE58"/>
                </a:solidFill>
              </a:rPr>
              <a:t>many</a:t>
            </a:r>
            <a:r>
              <a:rPr spc="200" dirty="0">
                <a:solidFill>
                  <a:srgbClr val="FFDE58"/>
                </a:solidFill>
              </a:rPr>
              <a:t> </a:t>
            </a:r>
            <a:r>
              <a:rPr spc="50" dirty="0">
                <a:solidFill>
                  <a:srgbClr val="FFDE58"/>
                </a:solidFill>
              </a:rPr>
              <a:t>connections. </a:t>
            </a:r>
            <a:r>
              <a:rPr b="1" dirty="0">
                <a:latin typeface="Tahoma"/>
                <a:cs typeface="Tahoma"/>
              </a:rPr>
              <a:t>Higher</a:t>
            </a:r>
            <a:r>
              <a:rPr b="1" spc="145" dirty="0">
                <a:latin typeface="Tahoma"/>
                <a:cs typeface="Tahoma"/>
              </a:rPr>
              <a:t> </a:t>
            </a:r>
            <a:r>
              <a:rPr b="1" spc="70" dirty="0">
                <a:latin typeface="Tahoma"/>
                <a:cs typeface="Tahoma"/>
              </a:rPr>
              <a:t>cost:</a:t>
            </a:r>
            <a:r>
              <a:rPr b="1" spc="145" dirty="0">
                <a:latin typeface="Tahoma"/>
                <a:cs typeface="Tahoma"/>
              </a:rPr>
              <a:t> </a:t>
            </a:r>
            <a:r>
              <a:rPr spc="95" dirty="0"/>
              <a:t>Wireless</a:t>
            </a:r>
            <a:r>
              <a:rPr spc="160" dirty="0"/>
              <a:t> </a:t>
            </a:r>
            <a:r>
              <a:rPr spc="80" dirty="0"/>
              <a:t>setups</a:t>
            </a:r>
            <a:r>
              <a:rPr spc="160" dirty="0"/>
              <a:t> </a:t>
            </a:r>
            <a:r>
              <a:rPr dirty="0"/>
              <a:t>are</a:t>
            </a:r>
            <a:r>
              <a:rPr spc="160" dirty="0"/>
              <a:t> </a:t>
            </a:r>
            <a:r>
              <a:rPr dirty="0">
                <a:solidFill>
                  <a:srgbClr val="FFDE58"/>
                </a:solidFill>
              </a:rPr>
              <a:t>more</a:t>
            </a:r>
            <a:r>
              <a:rPr spc="160" dirty="0">
                <a:solidFill>
                  <a:srgbClr val="FFDE58"/>
                </a:solidFill>
              </a:rPr>
              <a:t> </a:t>
            </a:r>
            <a:r>
              <a:rPr spc="50" dirty="0">
                <a:solidFill>
                  <a:srgbClr val="FFDE58"/>
                </a:solidFill>
              </a:rPr>
              <a:t>expensive</a:t>
            </a:r>
            <a:r>
              <a:rPr spc="160" dirty="0">
                <a:solidFill>
                  <a:srgbClr val="FFDE58"/>
                </a:solidFill>
              </a:rPr>
              <a:t> </a:t>
            </a:r>
            <a:r>
              <a:rPr dirty="0"/>
              <a:t>than</a:t>
            </a:r>
            <a:r>
              <a:rPr spc="160" dirty="0"/>
              <a:t> </a:t>
            </a:r>
            <a:r>
              <a:rPr dirty="0"/>
              <a:t>wired</a:t>
            </a:r>
            <a:r>
              <a:rPr spc="160" dirty="0"/>
              <a:t> </a:t>
            </a:r>
            <a:r>
              <a:rPr spc="-10" dirty="0"/>
              <a:t>ones.</a:t>
            </a:r>
          </a:p>
          <a:p>
            <a:pPr marL="12700">
              <a:lnSpc>
                <a:spcPct val="100000"/>
              </a:lnSpc>
              <a:spcBef>
                <a:spcPts val="4380"/>
              </a:spcBef>
            </a:pPr>
            <a:r>
              <a:rPr b="1" dirty="0">
                <a:latin typeface="Tahoma"/>
                <a:cs typeface="Tahoma"/>
              </a:rPr>
              <a:t>Health</a:t>
            </a:r>
            <a:r>
              <a:rPr b="1" spc="125" dirty="0">
                <a:latin typeface="Tahoma"/>
                <a:cs typeface="Tahoma"/>
              </a:rPr>
              <a:t> </a:t>
            </a:r>
            <a:r>
              <a:rPr b="1" spc="80" dirty="0">
                <a:latin typeface="Tahoma"/>
                <a:cs typeface="Tahoma"/>
              </a:rPr>
              <a:t>concerns:</a:t>
            </a:r>
            <a:r>
              <a:rPr b="1" spc="125" dirty="0">
                <a:latin typeface="Tahoma"/>
                <a:cs typeface="Tahoma"/>
              </a:rPr>
              <a:t> </a:t>
            </a:r>
            <a:r>
              <a:rPr spc="95" dirty="0"/>
              <a:t>Wireless</a:t>
            </a:r>
            <a:r>
              <a:rPr spc="140" dirty="0"/>
              <a:t> </a:t>
            </a:r>
            <a:r>
              <a:rPr spc="120" dirty="0"/>
              <a:t>devices</a:t>
            </a:r>
            <a:r>
              <a:rPr spc="140" dirty="0"/>
              <a:t> </a:t>
            </a:r>
            <a:r>
              <a:rPr dirty="0">
                <a:solidFill>
                  <a:srgbClr val="FFDE58"/>
                </a:solidFill>
              </a:rPr>
              <a:t>emit</a:t>
            </a:r>
            <a:r>
              <a:rPr spc="140" dirty="0">
                <a:solidFill>
                  <a:srgbClr val="FFDE58"/>
                </a:solidFill>
              </a:rPr>
              <a:t> </a:t>
            </a:r>
            <a:r>
              <a:rPr spc="55" dirty="0">
                <a:solidFill>
                  <a:srgbClr val="FFDE58"/>
                </a:solidFill>
              </a:rPr>
              <a:t>potentially</a:t>
            </a:r>
            <a:r>
              <a:rPr spc="140" dirty="0">
                <a:solidFill>
                  <a:srgbClr val="FFDE58"/>
                </a:solidFill>
              </a:rPr>
              <a:t> </a:t>
            </a:r>
            <a:r>
              <a:rPr dirty="0">
                <a:solidFill>
                  <a:srgbClr val="FFDE58"/>
                </a:solidFill>
              </a:rPr>
              <a:t>harmful</a:t>
            </a:r>
            <a:r>
              <a:rPr spc="135" dirty="0">
                <a:solidFill>
                  <a:srgbClr val="FFDE58"/>
                </a:solidFill>
              </a:rPr>
              <a:t> </a:t>
            </a:r>
            <a:r>
              <a:rPr dirty="0">
                <a:solidFill>
                  <a:srgbClr val="FFDE58"/>
                </a:solidFill>
              </a:rPr>
              <a:t>RF</a:t>
            </a:r>
            <a:r>
              <a:rPr spc="140" dirty="0">
                <a:solidFill>
                  <a:srgbClr val="FFDE58"/>
                </a:solidFill>
              </a:rPr>
              <a:t> </a:t>
            </a:r>
            <a:r>
              <a:rPr spc="-10" dirty="0">
                <a:solidFill>
                  <a:srgbClr val="FFDE58"/>
                </a:solidFill>
              </a:rPr>
              <a:t>radiation.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340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Drawback</a:t>
            </a:r>
            <a:r>
              <a:rPr sz="4000" u="heavy" spc="-375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 </a:t>
            </a:r>
            <a:r>
              <a:rPr sz="4000" u="heavy" spc="-100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of</a:t>
            </a:r>
            <a:r>
              <a:rPr sz="4000" u="heavy" spc="-370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 </a:t>
            </a:r>
            <a:r>
              <a:rPr sz="4000" u="heavy" spc="-290" dirty="0">
                <a:solidFill>
                  <a:srgbClr val="FFDE58"/>
                </a:solidFill>
                <a:uFill>
                  <a:solidFill>
                    <a:srgbClr val="FFDE58"/>
                  </a:solidFill>
                </a:uFill>
              </a:rPr>
              <a:t>WLAN....</a:t>
            </a: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6054" y="1735665"/>
            <a:ext cx="6296024" cy="6819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How</a:t>
            </a:r>
            <a:r>
              <a:rPr spc="-340" dirty="0"/>
              <a:t> </a:t>
            </a:r>
            <a:r>
              <a:rPr spc="-285" dirty="0"/>
              <a:t>is</a:t>
            </a:r>
            <a:r>
              <a:rPr spc="-335" dirty="0"/>
              <a:t> </a:t>
            </a:r>
            <a:r>
              <a:rPr spc="-355" dirty="0"/>
              <a:t>a</a:t>
            </a:r>
            <a:r>
              <a:rPr spc="-335" dirty="0"/>
              <a:t> </a:t>
            </a:r>
            <a:r>
              <a:rPr spc="-270" dirty="0"/>
              <a:t>WLAN</a:t>
            </a:r>
            <a:r>
              <a:rPr spc="-335" dirty="0"/>
              <a:t> </a:t>
            </a:r>
            <a:r>
              <a:rPr spc="-265" dirty="0"/>
              <a:t>created?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3603625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6689725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1706657"/>
            <a:ext cx="9034780" cy="730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4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7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220" dirty="0">
                <a:solidFill>
                  <a:srgbClr val="FFFFFF"/>
                </a:solidFill>
                <a:latin typeface="Arial Black"/>
                <a:cs typeface="Arial Black"/>
              </a:rPr>
              <a:t>WLAN</a:t>
            </a:r>
            <a:r>
              <a:rPr sz="27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240" dirty="0">
                <a:solidFill>
                  <a:srgbClr val="FFFFFF"/>
                </a:solidFill>
                <a:latin typeface="Arial Black"/>
                <a:cs typeface="Arial Black"/>
              </a:rPr>
              <a:t>can </a:t>
            </a:r>
            <a:r>
              <a:rPr sz="2700" spc="-165" dirty="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sz="27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configured</a:t>
            </a:r>
            <a:r>
              <a:rPr sz="27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14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27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65" dirty="0">
                <a:solidFill>
                  <a:srgbClr val="FFFFFF"/>
                </a:solidFill>
                <a:latin typeface="Arial Black"/>
                <a:cs typeface="Arial Black"/>
              </a:rPr>
              <a:t>one</a:t>
            </a:r>
            <a:r>
              <a:rPr sz="27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7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220" dirty="0">
                <a:solidFill>
                  <a:srgbClr val="FFFFFF"/>
                </a:solidFill>
                <a:latin typeface="Arial Black"/>
                <a:cs typeface="Arial Black"/>
              </a:rPr>
              <a:t>two</a:t>
            </a:r>
            <a:r>
              <a:rPr sz="27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270" dirty="0">
                <a:solidFill>
                  <a:srgbClr val="FFFFFF"/>
                </a:solidFill>
                <a:latin typeface="Arial Black"/>
                <a:cs typeface="Arial Black"/>
              </a:rPr>
              <a:t>ways:</a:t>
            </a:r>
            <a:endParaRPr sz="27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985"/>
              </a:spcBef>
            </a:pP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b="1" spc="-10" dirty="0">
                <a:solidFill>
                  <a:srgbClr val="FFDE58"/>
                </a:solidFill>
                <a:latin typeface="Trebuchet MS"/>
                <a:cs typeface="Trebuchet MS"/>
              </a:rPr>
              <a:t>Infrastructure</a:t>
            </a:r>
            <a:endParaRPr sz="3100">
              <a:latin typeface="Trebuchet MS"/>
              <a:cs typeface="Trebuchet MS"/>
            </a:endParaRPr>
          </a:p>
          <a:p>
            <a:pPr marL="638175" marR="5080" algn="just">
              <a:lnSpc>
                <a:spcPct val="116399"/>
              </a:lnSpc>
              <a:spcBef>
                <a:spcPts val="30"/>
              </a:spcBef>
            </a:pP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9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r>
              <a:rPr sz="29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office</a:t>
            </a:r>
            <a:r>
              <a:rPr sz="29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Wi-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Fi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29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9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example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WLAN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up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infrastructure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mode.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900" spc="-25" dirty="0">
                <a:solidFill>
                  <a:srgbClr val="FFDE58"/>
                </a:solidFill>
                <a:latin typeface="Lucida Sans Unicode"/>
                <a:cs typeface="Lucida Sans Unicode"/>
              </a:rPr>
              <a:t>The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endpoints</a:t>
            </a:r>
            <a:r>
              <a:rPr sz="2900" spc="22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are</a:t>
            </a:r>
            <a:r>
              <a:rPr sz="2900" spc="22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all</a:t>
            </a:r>
            <a:r>
              <a:rPr sz="2900" spc="22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connected</a:t>
            </a:r>
            <a:r>
              <a:rPr sz="2900" spc="22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and</a:t>
            </a:r>
            <a:r>
              <a:rPr sz="2900" spc="22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DE58"/>
                </a:solidFill>
                <a:latin typeface="Lucida Sans Unicode"/>
                <a:cs typeface="Lucida Sans Unicode"/>
              </a:rPr>
              <a:t>communicate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with</a:t>
            </a:r>
            <a:r>
              <a:rPr sz="2900" spc="2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each</a:t>
            </a:r>
            <a:r>
              <a:rPr sz="2900" spc="25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other</a:t>
            </a:r>
            <a:r>
              <a:rPr sz="2900" spc="2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DE58"/>
                </a:solidFill>
                <a:latin typeface="Lucida Sans Unicode"/>
                <a:cs typeface="Lucida Sans Unicode"/>
              </a:rPr>
              <a:t>through</a:t>
            </a:r>
            <a:r>
              <a:rPr sz="2900" spc="25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</a:t>
            </a:r>
            <a:r>
              <a:rPr sz="2900" spc="25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base</a:t>
            </a:r>
            <a:r>
              <a:rPr sz="2900" spc="2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DE58"/>
                </a:solidFill>
                <a:latin typeface="Lucida Sans Unicode"/>
                <a:cs typeface="Lucida Sans Unicode"/>
              </a:rPr>
              <a:t>station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9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which may</a:t>
            </a:r>
            <a:r>
              <a:rPr sz="29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sz="29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internet</a:t>
            </a:r>
            <a:r>
              <a:rPr sz="29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access.</a:t>
            </a:r>
            <a:endParaRPr sz="2900">
              <a:latin typeface="Lucida Sans Unicode"/>
              <a:cs typeface="Lucida Sans Unicode"/>
            </a:endParaRPr>
          </a:p>
          <a:p>
            <a:pPr marL="638175" marR="5080" algn="just">
              <a:lnSpc>
                <a:spcPct val="116399"/>
              </a:lnSpc>
              <a:spcBef>
                <a:spcPts val="4050"/>
              </a:spcBef>
            </a:pP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basic</a:t>
            </a:r>
            <a:r>
              <a:rPr sz="2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infrastructure</a:t>
            </a:r>
            <a:r>
              <a:rPr sz="2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WLAN</a:t>
            </a:r>
            <a:r>
              <a:rPr sz="2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sz="2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up</a:t>
            </a:r>
            <a:r>
              <a:rPr sz="2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just</a:t>
            </a:r>
            <a:r>
              <a:rPr sz="2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few</a:t>
            </a:r>
            <a:r>
              <a:rPr sz="29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parts: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</a:t>
            </a:r>
            <a:r>
              <a:rPr sz="2900" spc="-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40" dirty="0">
                <a:solidFill>
                  <a:srgbClr val="FFDE58"/>
                </a:solidFill>
                <a:latin typeface="Lucida Sans Unicode"/>
                <a:cs typeface="Lucida Sans Unicode"/>
              </a:rPr>
              <a:t>wireless</a:t>
            </a:r>
            <a:r>
              <a:rPr sz="2900" spc="-5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90" dirty="0">
                <a:solidFill>
                  <a:srgbClr val="FFDE58"/>
                </a:solidFill>
                <a:latin typeface="Lucida Sans Unicode"/>
                <a:cs typeface="Lucida Sans Unicode"/>
              </a:rPr>
              <a:t>router,</a:t>
            </a:r>
            <a:r>
              <a:rPr sz="2900" spc="-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DE58"/>
                </a:solidFill>
                <a:latin typeface="Lucida Sans Unicode"/>
                <a:cs typeface="Lucida Sans Unicode"/>
              </a:rPr>
              <a:t>which</a:t>
            </a:r>
            <a:r>
              <a:rPr sz="2900" spc="-5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acts</a:t>
            </a:r>
            <a:r>
              <a:rPr sz="2900" spc="-5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DE58"/>
                </a:solidFill>
                <a:latin typeface="Lucida Sans Unicode"/>
                <a:cs typeface="Lucida Sans Unicode"/>
              </a:rPr>
              <a:t>as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the</a:t>
            </a:r>
            <a:r>
              <a:rPr sz="2900" spc="19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base</a:t>
            </a:r>
            <a:r>
              <a:rPr sz="2900" spc="19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DE58"/>
                </a:solidFill>
                <a:latin typeface="Lucida Sans Unicode"/>
                <a:cs typeface="Lucida Sans Unicode"/>
              </a:rPr>
              <a:t>station,</a:t>
            </a:r>
            <a:r>
              <a:rPr sz="2900" spc="19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and</a:t>
            </a:r>
            <a:r>
              <a:rPr sz="2900" spc="19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FFDE58"/>
                </a:solidFill>
                <a:latin typeface="Lucida Sans Unicode"/>
                <a:cs typeface="Lucida Sans Unicode"/>
              </a:rPr>
              <a:t>endpoints,</a:t>
            </a:r>
            <a:r>
              <a:rPr sz="2900" spc="19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which</a:t>
            </a:r>
            <a:r>
              <a:rPr sz="2900" spc="19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can</a:t>
            </a:r>
            <a:r>
              <a:rPr sz="2900" spc="19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DE58"/>
                </a:solidFill>
                <a:latin typeface="Lucida Sans Unicode"/>
                <a:cs typeface="Lucida Sans Unicode"/>
              </a:rPr>
              <a:t>be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computers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9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mobile</a:t>
            </a:r>
            <a:r>
              <a:rPr sz="29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devices,</a:t>
            </a:r>
            <a:r>
              <a:rPr sz="29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printers,</a:t>
            </a:r>
            <a:r>
              <a:rPr sz="29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 devices</a:t>
            </a:r>
            <a:endParaRPr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49" y="2026285"/>
            <a:ext cx="123825" cy="123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194801"/>
            <a:ext cx="8928100" cy="41852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100" b="1" spc="200" dirty="0">
                <a:solidFill>
                  <a:srgbClr val="FFDE58"/>
                </a:solidFill>
                <a:latin typeface="Trebuchet MS"/>
                <a:cs typeface="Trebuchet MS"/>
              </a:rPr>
              <a:t>Ad</a:t>
            </a:r>
            <a:r>
              <a:rPr sz="3100" b="1" spc="-195" dirty="0">
                <a:solidFill>
                  <a:srgbClr val="FFDE58"/>
                </a:solidFill>
                <a:latin typeface="Trebuchet MS"/>
                <a:cs typeface="Trebuchet MS"/>
              </a:rPr>
              <a:t> </a:t>
            </a:r>
            <a:r>
              <a:rPr sz="3100" b="1" spc="110" dirty="0">
                <a:solidFill>
                  <a:srgbClr val="FFDE58"/>
                </a:solidFill>
                <a:latin typeface="Trebuchet MS"/>
                <a:cs typeface="Trebuchet MS"/>
              </a:rPr>
              <a:t>hoc</a:t>
            </a:r>
            <a:endParaRPr sz="3100">
              <a:latin typeface="Trebuchet MS"/>
              <a:cs typeface="Trebuchet MS"/>
            </a:endParaRPr>
          </a:p>
          <a:p>
            <a:pPr marL="638175" marR="5080" algn="just">
              <a:lnSpc>
                <a:spcPct val="116399"/>
              </a:lnSpc>
              <a:spcBef>
                <a:spcPts val="35"/>
              </a:spcBef>
            </a:pPr>
            <a:r>
              <a:rPr sz="2900" dirty="0">
                <a:latin typeface="Lucida Sans Unicode"/>
                <a:cs typeface="Lucida Sans Unicode"/>
              </a:rPr>
              <a:t>In</a:t>
            </a:r>
            <a:r>
              <a:rPr sz="2900" spc="-45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this</a:t>
            </a:r>
            <a:r>
              <a:rPr sz="2900" spc="-45" dirty="0">
                <a:latin typeface="Lucida Sans Unicode"/>
                <a:cs typeface="Lucida Sans Unicode"/>
              </a:rPr>
              <a:t> </a:t>
            </a:r>
            <a:r>
              <a:rPr sz="2900" spc="-50" dirty="0">
                <a:latin typeface="Lucida Sans Unicode"/>
                <a:cs typeface="Lucida Sans Unicode"/>
              </a:rPr>
              <a:t>setup,</a:t>
            </a:r>
            <a:r>
              <a:rPr sz="2900" spc="-40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a</a:t>
            </a:r>
            <a:r>
              <a:rPr sz="2900" spc="-45" dirty="0"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WLAN</a:t>
            </a:r>
            <a:r>
              <a:rPr sz="2900" spc="-4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connects</a:t>
            </a:r>
            <a:r>
              <a:rPr sz="2900" spc="-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FFDE58"/>
                </a:solidFill>
                <a:latin typeface="Lucida Sans Unicode"/>
                <a:cs typeface="Lucida Sans Unicode"/>
              </a:rPr>
              <a:t>endpoints</a:t>
            </a:r>
            <a:r>
              <a:rPr sz="2900" spc="-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DE58"/>
                </a:solidFill>
                <a:latin typeface="Lucida Sans Unicode"/>
                <a:cs typeface="Lucida Sans Unicode"/>
              </a:rPr>
              <a:t>such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as</a:t>
            </a:r>
            <a:r>
              <a:rPr sz="2900" spc="13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computer</a:t>
            </a:r>
            <a:r>
              <a:rPr sz="2900" spc="13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FFDE58"/>
                </a:solidFill>
                <a:latin typeface="Lucida Sans Unicode"/>
                <a:cs typeface="Lucida Sans Unicode"/>
              </a:rPr>
              <a:t>workstations</a:t>
            </a:r>
            <a:r>
              <a:rPr sz="2900" spc="13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and</a:t>
            </a:r>
            <a:r>
              <a:rPr sz="2900" spc="13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mobile</a:t>
            </a:r>
            <a:r>
              <a:rPr sz="2900" spc="13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DE58"/>
                </a:solidFill>
                <a:latin typeface="Lucida Sans Unicode"/>
                <a:cs typeface="Lucida Sans Unicode"/>
              </a:rPr>
              <a:t>devices </a:t>
            </a:r>
            <a:r>
              <a:rPr sz="2900" spc="-20" dirty="0">
                <a:solidFill>
                  <a:srgbClr val="FFDE58"/>
                </a:solidFill>
                <a:latin typeface="Lucida Sans Unicode"/>
                <a:cs typeface="Lucida Sans Unicode"/>
              </a:rPr>
              <a:t>without</a:t>
            </a:r>
            <a:r>
              <a:rPr sz="2900" spc="4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the</a:t>
            </a:r>
            <a:r>
              <a:rPr sz="2900" spc="4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use</a:t>
            </a:r>
            <a:r>
              <a:rPr sz="2900" spc="4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of</a:t>
            </a:r>
            <a:r>
              <a:rPr sz="2900" spc="4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</a:t>
            </a:r>
            <a:r>
              <a:rPr sz="2900" spc="4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base</a:t>
            </a:r>
            <a:r>
              <a:rPr sz="2900" spc="4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45" dirty="0">
                <a:solidFill>
                  <a:srgbClr val="FFDE58"/>
                </a:solidFill>
                <a:latin typeface="Lucida Sans Unicode"/>
                <a:cs typeface="Lucida Sans Unicode"/>
              </a:rPr>
              <a:t>station</a:t>
            </a:r>
            <a:r>
              <a:rPr sz="2900" spc="-45" dirty="0">
                <a:latin typeface="Lucida Sans Unicode"/>
                <a:cs typeface="Lucida Sans Unicode"/>
              </a:rPr>
              <a:t>.</a:t>
            </a:r>
            <a:r>
              <a:rPr sz="2900" spc="40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Use</a:t>
            </a:r>
            <a:r>
              <a:rPr sz="2900" spc="40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of</a:t>
            </a:r>
            <a:r>
              <a:rPr sz="2900" spc="40" dirty="0">
                <a:latin typeface="Lucida Sans Unicode"/>
                <a:cs typeface="Lucida Sans Unicode"/>
              </a:rPr>
              <a:t> </a:t>
            </a:r>
            <a:r>
              <a:rPr sz="2900" spc="-15" dirty="0">
                <a:latin typeface="Lucida Sans Unicode"/>
                <a:cs typeface="Lucida Sans Unicode"/>
              </a:rPr>
              <a:t>Wi-</a:t>
            </a:r>
            <a:r>
              <a:rPr sz="2900" spc="-25" dirty="0">
                <a:latin typeface="Lucida Sans Unicode"/>
                <a:cs typeface="Lucida Sans Unicode"/>
              </a:rPr>
              <a:t>Fi </a:t>
            </a:r>
            <a:r>
              <a:rPr sz="2900" dirty="0">
                <a:latin typeface="Lucida Sans Unicode"/>
                <a:cs typeface="Lucida Sans Unicode"/>
              </a:rPr>
              <a:t>Direct</a:t>
            </a:r>
            <a:r>
              <a:rPr sz="2900" spc="570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technology</a:t>
            </a:r>
            <a:r>
              <a:rPr sz="2900" spc="575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is</a:t>
            </a:r>
            <a:r>
              <a:rPr sz="2900" spc="570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common</a:t>
            </a:r>
            <a:r>
              <a:rPr sz="2900" spc="575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for</a:t>
            </a:r>
            <a:r>
              <a:rPr sz="2900" spc="570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an</a:t>
            </a:r>
            <a:r>
              <a:rPr sz="2900" spc="575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ad</a:t>
            </a:r>
            <a:r>
              <a:rPr sz="2900" spc="570" dirty="0">
                <a:latin typeface="Lucida Sans Unicode"/>
                <a:cs typeface="Lucida Sans Unicode"/>
              </a:rPr>
              <a:t> </a:t>
            </a:r>
            <a:r>
              <a:rPr sz="2900" spc="-25" dirty="0">
                <a:latin typeface="Lucida Sans Unicode"/>
                <a:cs typeface="Lucida Sans Unicode"/>
              </a:rPr>
              <a:t>hoc </a:t>
            </a:r>
            <a:r>
              <a:rPr sz="2900" spc="-75" dirty="0">
                <a:latin typeface="Lucida Sans Unicode"/>
                <a:cs typeface="Lucida Sans Unicode"/>
              </a:rPr>
              <a:t>wireless</a:t>
            </a:r>
            <a:r>
              <a:rPr sz="2900" spc="-145" dirty="0">
                <a:latin typeface="Lucida Sans Unicode"/>
                <a:cs typeface="Lucida Sans Unicode"/>
              </a:rPr>
              <a:t> </a:t>
            </a:r>
            <a:r>
              <a:rPr sz="2900" spc="-135" dirty="0">
                <a:latin typeface="Lucida Sans Unicode"/>
                <a:cs typeface="Lucida Sans Unicode"/>
              </a:rPr>
              <a:t>network.</a:t>
            </a:r>
            <a:r>
              <a:rPr sz="2900" spc="-95" dirty="0">
                <a:latin typeface="Lucida Sans Unicode"/>
                <a:cs typeface="Lucida Sans Unicode"/>
              </a:rPr>
              <a:t> </a:t>
            </a:r>
            <a:r>
              <a:rPr sz="2900" spc="-120" dirty="0">
                <a:latin typeface="Lucida Sans Unicode"/>
                <a:cs typeface="Lucida Sans Unicode"/>
              </a:rPr>
              <a:t>An</a:t>
            </a:r>
            <a:r>
              <a:rPr sz="2900" spc="-105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ad</a:t>
            </a:r>
            <a:r>
              <a:rPr sz="2900" spc="-114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hoc</a:t>
            </a:r>
            <a:r>
              <a:rPr sz="2900" spc="-114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WLAN</a:t>
            </a:r>
            <a:r>
              <a:rPr sz="2900" spc="-114" dirty="0">
                <a:latin typeface="Lucida Sans Unicode"/>
                <a:cs typeface="Lucida Sans Unicode"/>
              </a:rPr>
              <a:t> </a:t>
            </a:r>
            <a:r>
              <a:rPr sz="2900" spc="-80" dirty="0">
                <a:latin typeface="Lucida Sans Unicode"/>
                <a:cs typeface="Lucida Sans Unicode"/>
              </a:rPr>
              <a:t>is</a:t>
            </a:r>
            <a:r>
              <a:rPr sz="2900" spc="-114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easy</a:t>
            </a:r>
            <a:r>
              <a:rPr sz="2900" spc="-114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to</a:t>
            </a:r>
            <a:r>
              <a:rPr sz="2900" spc="-114" dirty="0">
                <a:latin typeface="Lucida Sans Unicode"/>
                <a:cs typeface="Lucida Sans Unicode"/>
              </a:rPr>
              <a:t> </a:t>
            </a:r>
            <a:r>
              <a:rPr sz="2900" spc="-25" dirty="0">
                <a:latin typeface="Lucida Sans Unicode"/>
                <a:cs typeface="Lucida Sans Unicode"/>
              </a:rPr>
              <a:t>set </a:t>
            </a:r>
            <a:r>
              <a:rPr sz="2900" dirty="0">
                <a:latin typeface="Lucida Sans Unicode"/>
                <a:cs typeface="Lucida Sans Unicode"/>
              </a:rPr>
              <a:t>up</a:t>
            </a:r>
            <a:r>
              <a:rPr sz="2900" spc="405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and</a:t>
            </a:r>
            <a:r>
              <a:rPr sz="2900" spc="409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can</a:t>
            </a:r>
            <a:r>
              <a:rPr sz="2900" spc="409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provide</a:t>
            </a:r>
            <a:r>
              <a:rPr sz="2900" spc="409" dirty="0">
                <a:latin typeface="Lucida Sans Unicode"/>
                <a:cs typeface="Lucida Sans Unicode"/>
              </a:rPr>
              <a:t> </a:t>
            </a:r>
            <a:r>
              <a:rPr sz="2900" dirty="0">
                <a:latin typeface="Lucida Sans Unicode"/>
                <a:cs typeface="Lucida Sans Unicode"/>
              </a:rPr>
              <a:t>basic</a:t>
            </a:r>
            <a:r>
              <a:rPr sz="2900" spc="409" dirty="0">
                <a:latin typeface="Lucida Sans Unicode"/>
                <a:cs typeface="Lucida Sans Unicode"/>
              </a:rPr>
              <a:t> </a:t>
            </a:r>
            <a:r>
              <a:rPr sz="2900" spc="-70" dirty="0">
                <a:latin typeface="Lucida Sans Unicode"/>
                <a:cs typeface="Lucida Sans Unicode"/>
              </a:rPr>
              <a:t>peer-</a:t>
            </a:r>
            <a:r>
              <a:rPr sz="2900" spc="-85" dirty="0">
                <a:latin typeface="Lucida Sans Unicode"/>
                <a:cs typeface="Lucida Sans Unicode"/>
              </a:rPr>
              <a:t>to-</a:t>
            </a:r>
            <a:r>
              <a:rPr sz="2900" dirty="0">
                <a:latin typeface="Lucida Sans Unicode"/>
                <a:cs typeface="Lucida Sans Unicode"/>
              </a:rPr>
              <a:t>peer</a:t>
            </a:r>
            <a:r>
              <a:rPr sz="2900" spc="409" dirty="0">
                <a:latin typeface="Lucida Sans Unicode"/>
                <a:cs typeface="Lucida Sans Unicode"/>
              </a:rPr>
              <a:t> </a:t>
            </a:r>
            <a:r>
              <a:rPr sz="2900" spc="-10" dirty="0">
                <a:latin typeface="Lucida Sans Unicode"/>
                <a:cs typeface="Lucida Sans Unicode"/>
              </a:rPr>
              <a:t>(P2P) </a:t>
            </a:r>
            <a:r>
              <a:rPr sz="2900" spc="-25" dirty="0">
                <a:latin typeface="Lucida Sans Unicode"/>
                <a:cs typeface="Lucida Sans Unicode"/>
              </a:rPr>
              <a:t>communication.</a:t>
            </a:r>
            <a:endParaRPr sz="29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6141085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1971" y="5868658"/>
            <a:ext cx="830199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399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9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ad</a:t>
            </a:r>
            <a:r>
              <a:rPr sz="2900" spc="5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hoc</a:t>
            </a:r>
            <a:r>
              <a:rPr sz="2900" spc="55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WLAN</a:t>
            </a:r>
            <a:r>
              <a:rPr sz="2900" spc="5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requires</a:t>
            </a:r>
            <a:r>
              <a:rPr sz="2900" spc="5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only</a:t>
            </a:r>
            <a:r>
              <a:rPr sz="2900" spc="55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two</a:t>
            </a:r>
            <a:r>
              <a:rPr sz="2900" spc="5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or</a:t>
            </a:r>
            <a:r>
              <a:rPr sz="2900" spc="5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DE58"/>
                </a:solidFill>
                <a:latin typeface="Lucida Sans Unicode"/>
                <a:cs typeface="Lucida Sans Unicode"/>
              </a:rPr>
              <a:t>more </a:t>
            </a:r>
            <a:r>
              <a:rPr sz="2900" spc="-30" dirty="0">
                <a:solidFill>
                  <a:srgbClr val="FFDE58"/>
                </a:solidFill>
                <a:latin typeface="Lucida Sans Unicode"/>
                <a:cs typeface="Lucida Sans Unicode"/>
              </a:rPr>
              <a:t>endpoints</a:t>
            </a:r>
            <a:r>
              <a:rPr sz="2900" spc="-19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with</a:t>
            </a:r>
            <a:r>
              <a:rPr sz="2900" spc="-1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125" dirty="0">
                <a:solidFill>
                  <a:srgbClr val="FFDE58"/>
                </a:solidFill>
                <a:latin typeface="Lucida Sans Unicode"/>
                <a:cs typeface="Lucida Sans Unicode"/>
              </a:rPr>
              <a:t>built-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in</a:t>
            </a:r>
            <a:r>
              <a:rPr sz="2900" spc="-1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DE58"/>
                </a:solidFill>
                <a:latin typeface="Lucida Sans Unicode"/>
                <a:cs typeface="Lucida Sans Unicode"/>
              </a:rPr>
              <a:t>radio</a:t>
            </a:r>
            <a:r>
              <a:rPr sz="2900" spc="-1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95" dirty="0">
                <a:solidFill>
                  <a:srgbClr val="FFDE58"/>
                </a:solidFill>
                <a:latin typeface="Lucida Sans Unicode"/>
                <a:cs typeface="Lucida Sans Unicode"/>
              </a:rPr>
              <a:t>transmission,</a:t>
            </a:r>
            <a:r>
              <a:rPr sz="2900" spc="-13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DE58"/>
                </a:solidFill>
                <a:latin typeface="Lucida Sans Unicode"/>
                <a:cs typeface="Lucida Sans Unicode"/>
              </a:rPr>
              <a:t>such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as</a:t>
            </a:r>
            <a:r>
              <a:rPr sz="2900" spc="-1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DE58"/>
                </a:solidFill>
                <a:latin typeface="Lucida Sans Unicode"/>
                <a:cs typeface="Lucida Sans Unicode"/>
              </a:rPr>
              <a:t>computers</a:t>
            </a:r>
            <a:r>
              <a:rPr sz="2900" spc="-1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DE58"/>
                </a:solidFill>
                <a:latin typeface="Lucida Sans Unicode"/>
                <a:cs typeface="Lucida Sans Unicode"/>
              </a:rPr>
              <a:t>or</a:t>
            </a:r>
            <a:r>
              <a:rPr sz="2900" spc="-1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75" dirty="0">
                <a:solidFill>
                  <a:srgbClr val="FFDE58"/>
                </a:solidFill>
                <a:latin typeface="Lucida Sans Unicode"/>
                <a:cs typeface="Lucida Sans Unicode"/>
              </a:rPr>
              <a:t>mobile</a:t>
            </a:r>
            <a:r>
              <a:rPr sz="2900" spc="-14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DE58"/>
                </a:solidFill>
                <a:latin typeface="Lucida Sans Unicode"/>
                <a:cs typeface="Lucida Sans Unicode"/>
              </a:rPr>
              <a:t>devices.</a:t>
            </a:r>
            <a:r>
              <a:rPr sz="2900" spc="-14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sz="29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adjusting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2900" spc="48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settings</a:t>
            </a:r>
            <a:r>
              <a:rPr sz="2900" spc="48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900" spc="48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ad</a:t>
            </a:r>
            <a:r>
              <a:rPr sz="2900" spc="48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hoc</a:t>
            </a:r>
            <a:r>
              <a:rPr sz="2900" spc="48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mode,</a:t>
            </a:r>
            <a:r>
              <a:rPr sz="2900" spc="48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2900" spc="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user </a:t>
            </a: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initiates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29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becomes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visible</a:t>
            </a:r>
            <a:r>
              <a:rPr sz="29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others.</a:t>
            </a:r>
            <a:endParaRPr sz="29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41500" y="1994024"/>
            <a:ext cx="6734174" cy="6296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1CED-CEA1-F3BB-1454-4ED2FB8F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27947"/>
            <a:ext cx="16240760" cy="1231106"/>
          </a:xfrm>
        </p:spPr>
        <p:txBody>
          <a:bodyPr/>
          <a:lstStyle/>
          <a:p>
            <a:pPr algn="ctr"/>
            <a:r>
              <a:rPr lang="en-US" sz="8000" dirty="0">
                <a:latin typeface="Arial Black" panose="020B0A04020102020204" pitchFamily="34" charset="0"/>
                <a:cs typeface="Arial" panose="020B0604020202020204" pitchFamily="34" charset="0"/>
              </a:rPr>
              <a:t>THANKYOU</a:t>
            </a:r>
            <a:endParaRPr lang="en-IN" sz="8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0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440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Black</vt:lpstr>
      <vt:lpstr>Lucida Sans Unicode</vt:lpstr>
      <vt:lpstr>Tahoma</vt:lpstr>
      <vt:lpstr>Trebuchet MS</vt:lpstr>
      <vt:lpstr>Verdana</vt:lpstr>
      <vt:lpstr>Office Theme</vt:lpstr>
      <vt:lpstr>Introduction to Wireless LAN</vt:lpstr>
      <vt:lpstr>What is WLAN?</vt:lpstr>
      <vt:lpstr>PowerPoint Presentation</vt:lpstr>
      <vt:lpstr>Benefits of WLAN....</vt:lpstr>
      <vt:lpstr>Drawback of WLAN....</vt:lpstr>
      <vt:lpstr>How is a WLAN created?</vt:lpstr>
      <vt:lpstr>Ad hoc In this setup, a WLAN connects endpoints such as computer workstations and mobile devices without the use of a base station. Use of Wi-Fi Direct technology is common for an ad hoc wireless network. An ad hoc WLAN is easy to set up and can provide basic peer-to-peer (P2P) communication.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Wireless LAN</dc:title>
  <dc:creator>ABIE KOSHY DANIEL[UCOE- 3868]</dc:creator>
  <cp:keywords>DAF-degEsqQ,BAF8f36AmIQ</cp:keywords>
  <cp:lastModifiedBy>aditya thakur</cp:lastModifiedBy>
  <cp:revision>1</cp:revision>
  <dcterms:created xsi:type="dcterms:W3CDTF">2024-04-12T02:45:53Z</dcterms:created>
  <dcterms:modified xsi:type="dcterms:W3CDTF">2024-04-12T02:50:30Z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2024-04-12T00:00:00Z</vt:filetime>
  </property>
  <property fmtid="{D5CDD505-2E9C-101B-9397-08002B2CF9AE}" pid="5" name="Producer">
    <vt:lpwstr>Canva</vt:lpwstr>
  </property>
</Properties>
</file>