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7be8626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7be8626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7be86261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7be8626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7be86261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7be86261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7be86261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7be86261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Travel Partner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Aditya Unal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LLMs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-I used huggingface inference apis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First I used </a:t>
            </a:r>
            <a:r>
              <a:rPr b="1" lang="en-GB"/>
              <a:t>mistralai/Mistral-Small-24B-Instruct-2501</a:t>
            </a:r>
            <a:r>
              <a:rPr lang="en-GB"/>
              <a:t>. Since this is a small rental shop and the queries do not require large number of tokens I tried this. Although it was cheap ~$0.01 for around 20 tokens, the results very highly inaccurate and sometimes truncated.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-Next I tried </a:t>
            </a:r>
            <a:r>
              <a:rPr b="1" lang="en-GB"/>
              <a:t>mistralai/Mistral-7B-Instruct-v0.3</a:t>
            </a:r>
            <a:r>
              <a:rPr lang="en-GB"/>
              <a:t> but it does not work well with tool calling.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Finally I used </a:t>
            </a:r>
            <a:r>
              <a:rPr b="1" lang="en-GB"/>
              <a:t>mistralai/Mixtral-8x7B-Instruct-v0.1. </a:t>
            </a:r>
            <a:r>
              <a:rPr lang="en-GB"/>
              <a:t>I only allowed max_new_tokens = 1000, because this is a simple chatbot, no long responses are required. This saves on cost as well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 Information and Bookings Information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Used </a:t>
            </a:r>
            <a:r>
              <a:rPr b="1" lang="en-GB"/>
              <a:t>SQLite</a:t>
            </a:r>
            <a:r>
              <a:rPr lang="en-GB"/>
              <a:t> because it is a very light framework. Ideal for small businesses. Can be hosted in the free tier in google cloud console. Hence, </a:t>
            </a:r>
            <a:r>
              <a:rPr b="1" lang="en-GB"/>
              <a:t>cost-effective 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 assumed the shop owner will not reserve a vehicle unless they have the hard-copy of the a valid id. Hence, booking feature is not given.Although, the Driving License path can be explored using DigiLocker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vehicles have a unique </a:t>
            </a:r>
            <a:r>
              <a:rPr b="1" lang="en-GB"/>
              <a:t>vehicle_id </a:t>
            </a:r>
            <a:r>
              <a:rPr lang="en-GB"/>
              <a:t>which can be taken as RTO issued 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Similarly</a:t>
            </a:r>
            <a:r>
              <a:rPr lang="en-GB"/>
              <a:t> each person that books the vehicle has their </a:t>
            </a:r>
            <a:r>
              <a:rPr b="1" lang="en-GB"/>
              <a:t>unique_id </a:t>
            </a:r>
            <a:r>
              <a:rPr lang="en-GB"/>
              <a:t>issued as well which can be considered driver’s license number. </a:t>
            </a:r>
            <a:r>
              <a:rPr lang="en-GB" u="sng"/>
              <a:t>One person can only book one vehicle</a:t>
            </a:r>
            <a:r>
              <a:rPr lang="en-GB"/>
              <a:t>, to implement one vehicle per license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Next slide has a few rows and columns from the vehicles and bookings database.The tables are designed in such a way that the person an SQL Query can be created by the llm according to user’s preference.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450" y="1168365"/>
            <a:ext cx="9144001" cy="111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0" y="3097410"/>
            <a:ext cx="8839199" cy="111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263" y="152400"/>
            <a:ext cx="68114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