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Old Standard TT" panose="020B0604020202020204" charset="0"/>
      <p:regular r:id="rId9"/>
      <p:bold r:id="rId10"/>
      <p: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68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7be86261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7be86261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7be86261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7be86261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7be86261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7be86261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7be86261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7be86261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Travel Partner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Aditya Unal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LLMs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-I used huggingface inference apis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 First I used </a:t>
            </a:r>
            <a:r>
              <a:rPr lang="en-GB" b="1"/>
              <a:t>mistralai/Mistral-Small-24B-Instruct-2501</a:t>
            </a:r>
            <a:r>
              <a:rPr lang="en-GB"/>
              <a:t>. Since this is a small rental shop and the queries do not require large number of tokens I tried this. Although it was cheap ~$0.01 for around 20 tokens, the results very highly inaccurate and sometimes truncated.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-Next I tried </a:t>
            </a:r>
            <a:r>
              <a:rPr lang="en-GB" b="1"/>
              <a:t>mistralai/Mistral-7B-Instruct-v0.3</a:t>
            </a:r>
            <a:r>
              <a:rPr lang="en-GB"/>
              <a:t> but it does not work well with tool calling.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Finally I used </a:t>
            </a:r>
            <a:r>
              <a:rPr lang="en-GB" b="1"/>
              <a:t>mistralai/Mixtral-8x7B-Instruct-v0.1. </a:t>
            </a:r>
            <a:r>
              <a:rPr lang="en-GB"/>
              <a:t>I only allowed max_new_tokens = 1000, because this is a simple chatbot, no long responses are required. This saves on cost as well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6557A-243D-CFCA-A73B-8EB7C1F4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FF1405-27BD-1A53-4C09-32306B849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40633"/>
              </p:ext>
            </p:extLst>
          </p:nvPr>
        </p:nvGraphicFramePr>
        <p:xfrm>
          <a:off x="233780" y="1504950"/>
          <a:ext cx="8676440" cy="2133600"/>
        </p:xfrm>
        <a:graphic>
          <a:graphicData uri="http://schemas.openxmlformats.org/drawingml/2006/table">
            <a:tbl>
              <a:tblPr/>
              <a:tblGrid>
                <a:gridCol w="4338220">
                  <a:extLst>
                    <a:ext uri="{9D8B030D-6E8A-4147-A177-3AD203B41FA5}">
                      <a16:colId xmlns:a16="http://schemas.microsoft.com/office/drawing/2014/main" val="1247961965"/>
                    </a:ext>
                  </a:extLst>
                </a:gridCol>
                <a:gridCol w="4338220">
                  <a:extLst>
                    <a:ext uri="{9D8B030D-6E8A-4147-A177-3AD203B41FA5}">
                      <a16:colId xmlns:a16="http://schemas.microsoft.com/office/drawing/2014/main" val="1604874293"/>
                    </a:ext>
                  </a:extLst>
                </a:gridCol>
              </a:tblGrid>
              <a:tr h="303463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2041810"/>
                  </a:ext>
                </a:extLst>
              </a:tr>
              <a:tr h="303463">
                <a:tc>
                  <a:txBody>
                    <a:bodyPr/>
                    <a:lstStyle/>
                    <a:p>
                      <a:r>
                        <a:rPr lang="en-US" b="1"/>
                        <a:t>LangChain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Agent creation, tool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244964"/>
                  </a:ext>
                </a:extLst>
              </a:tr>
              <a:tr h="303463">
                <a:tc>
                  <a:txBody>
                    <a:bodyPr/>
                    <a:lstStyle/>
                    <a:p>
                      <a:r>
                        <a:rPr lang="en-US" b="1"/>
                        <a:t>LangGraph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Agent workflows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943395"/>
                  </a:ext>
                </a:extLst>
              </a:tr>
              <a:tr h="303463">
                <a:tc>
                  <a:txBody>
                    <a:bodyPr/>
                    <a:lstStyle/>
                    <a:p>
                      <a:r>
                        <a:rPr lang="en-US" b="1"/>
                        <a:t>ChromaDB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store for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806664"/>
                  </a:ext>
                </a:extLst>
              </a:tr>
              <a:tr h="303463">
                <a:tc>
                  <a:txBody>
                    <a:bodyPr/>
                    <a:lstStyle/>
                    <a:p>
                      <a:r>
                        <a:rPr lang="en-US" b="1"/>
                        <a:t>SQLite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Relational storage for vehicles/bookings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920924"/>
                  </a:ext>
                </a:extLst>
              </a:tr>
              <a:tr h="303463">
                <a:tc>
                  <a:txBody>
                    <a:bodyPr/>
                    <a:lstStyle/>
                    <a:p>
                      <a:r>
                        <a:rPr lang="en-US" b="1"/>
                        <a:t>Tavily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Web search 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754500"/>
                  </a:ext>
                </a:extLst>
              </a:tr>
              <a:tr h="303463">
                <a:tc>
                  <a:txBody>
                    <a:bodyPr/>
                    <a:lstStyle/>
                    <a:p>
                      <a:r>
                        <a:rPr lang="en-US" b="1"/>
                        <a:t>Streamlit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for interaction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126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43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Vehicle Information and Bookings Information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Used </a:t>
            </a:r>
            <a:r>
              <a:rPr lang="en-GB" b="1" dirty="0"/>
              <a:t>SQLite</a:t>
            </a:r>
            <a:r>
              <a:rPr lang="en-GB" dirty="0"/>
              <a:t> because it is a very light framework. Ideal for small businesses. Can be hosted in the free tier in google cloud console. Hence, </a:t>
            </a:r>
            <a:r>
              <a:rPr lang="en-GB" b="1" dirty="0"/>
              <a:t>cost-effective </a:t>
            </a:r>
            <a:r>
              <a:rPr lang="en-GB" dirty="0"/>
              <a:t>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I assumed the shop owner will not reserve a vehicle unless they have the hard-copy of the a valid id. Hence, booking feature is not </a:t>
            </a:r>
            <a:r>
              <a:rPr lang="en-GB" dirty="0" err="1"/>
              <a:t>given.Although</a:t>
            </a:r>
            <a:r>
              <a:rPr lang="en-GB" dirty="0"/>
              <a:t>, the Driving License path can be explored using </a:t>
            </a:r>
            <a:r>
              <a:rPr lang="en-GB" dirty="0" err="1"/>
              <a:t>DigiLocker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The vehicles have a unique </a:t>
            </a:r>
            <a:r>
              <a:rPr lang="en-GB" b="1" dirty="0" err="1"/>
              <a:t>vehicle_id</a:t>
            </a:r>
            <a:r>
              <a:rPr lang="en-GB" b="1" dirty="0"/>
              <a:t> </a:t>
            </a:r>
            <a:r>
              <a:rPr lang="en-GB" dirty="0"/>
              <a:t>which can be taken as RTO issued id.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Similarly each person that books the vehicle has their </a:t>
            </a:r>
            <a:r>
              <a:rPr lang="en-GB" b="1" dirty="0" err="1"/>
              <a:t>unique_id</a:t>
            </a:r>
            <a:r>
              <a:rPr lang="en-GB" b="1" dirty="0"/>
              <a:t> </a:t>
            </a:r>
            <a:r>
              <a:rPr lang="en-GB" dirty="0"/>
              <a:t>issued as well which can be considered driver’s license number. </a:t>
            </a:r>
            <a:r>
              <a:rPr lang="en-GB" u="sng" dirty="0"/>
              <a:t>One person can only book one vehicle</a:t>
            </a:r>
            <a:r>
              <a:rPr lang="en-GB" dirty="0"/>
              <a:t>, to implement one vehicle per license 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dirty="0"/>
              <a:t>Next slide has a few rows and columns from the vehicles and bookings </a:t>
            </a:r>
            <a:r>
              <a:rPr lang="en-GB" dirty="0" err="1"/>
              <a:t>database.The</a:t>
            </a:r>
            <a:r>
              <a:rPr lang="en-GB" dirty="0"/>
              <a:t> tables are designed in such a way that the person an SQL Query can be created by the </a:t>
            </a:r>
            <a:r>
              <a:rPr lang="en-GB" dirty="0" err="1"/>
              <a:t>llm</a:t>
            </a:r>
            <a:r>
              <a:rPr lang="en-GB" dirty="0"/>
              <a:t> according to user’s preference.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450" y="1168365"/>
            <a:ext cx="9144001" cy="111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50" y="3097410"/>
            <a:ext cx="8839199" cy="1111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475" y="152400"/>
            <a:ext cx="728303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On-screen Show (16:9)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Old Standard TT</vt:lpstr>
      <vt:lpstr>Arial</vt:lpstr>
      <vt:lpstr>Paperback</vt:lpstr>
      <vt:lpstr>Travel Partner</vt:lpstr>
      <vt:lpstr>Choosing LLMs</vt:lpstr>
      <vt:lpstr>Tech Stack</vt:lpstr>
      <vt:lpstr>Vehicle Information and Bookings Information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fdc-0sjs9zaxc00094@outlook.com</cp:lastModifiedBy>
  <cp:revision>1</cp:revision>
  <dcterms:modified xsi:type="dcterms:W3CDTF">2025-06-12T18:22:49Z</dcterms:modified>
</cp:coreProperties>
</file>