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73B867-557C-468E-AD31-F1C774C6DDB6}">
  <a:tblStyle styleId="{D573B867-557C-468E-AD31-F1C774C6DD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aleway-italic.fntdata"/><Relationship Id="rId6" Type="http://schemas.openxmlformats.org/officeDocument/2006/relationships/notesMaster" Target="notesMasters/notesMaster1.xml"/><Relationship Id="rId18"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652a04ef6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652a04ef6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52a04ef6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52a04ef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652a04ef6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652a04ef6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52a04ef6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52a04ef6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52a04ef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52a04ef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5758024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5758024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652a04ef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652a04ef6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52a04ef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652a04ef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652a04ef6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652a04ef6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0" y="0"/>
            <a:ext cx="45834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txBox="1"/>
          <p:nvPr>
            <p:ph type="title"/>
          </p:nvPr>
        </p:nvSpPr>
        <p:spPr>
          <a:xfrm>
            <a:off x="363750" y="554850"/>
            <a:ext cx="3855900" cy="40338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3600"/>
              <a:buNone/>
              <a:defRPr sz="3600">
                <a:solidFill>
                  <a:schemeClr val="lt1"/>
                </a:solidFill>
              </a:defRPr>
            </a:lvl1pPr>
            <a:lvl2pPr lvl="1" rtl="0" algn="ctr">
              <a:lnSpc>
                <a:spcPct val="100000"/>
              </a:lnSpc>
              <a:spcBef>
                <a:spcPts val="0"/>
              </a:spcBef>
              <a:spcAft>
                <a:spcPts val="0"/>
              </a:spcAft>
              <a:buClr>
                <a:schemeClr val="lt1"/>
              </a:buClr>
              <a:buSzPts val="3600"/>
              <a:buNone/>
              <a:defRPr sz="3600">
                <a:solidFill>
                  <a:schemeClr val="lt1"/>
                </a:solidFill>
              </a:defRPr>
            </a:lvl2pPr>
            <a:lvl3pPr lvl="2" rtl="0" algn="ctr">
              <a:lnSpc>
                <a:spcPct val="100000"/>
              </a:lnSpc>
              <a:spcBef>
                <a:spcPts val="0"/>
              </a:spcBef>
              <a:spcAft>
                <a:spcPts val="0"/>
              </a:spcAft>
              <a:buClr>
                <a:schemeClr val="lt1"/>
              </a:buClr>
              <a:buSzPts val="3600"/>
              <a:buNone/>
              <a:defRPr sz="3600">
                <a:solidFill>
                  <a:schemeClr val="lt1"/>
                </a:solidFill>
              </a:defRPr>
            </a:lvl3pPr>
            <a:lvl4pPr lvl="3" rtl="0" algn="ctr">
              <a:lnSpc>
                <a:spcPct val="100000"/>
              </a:lnSpc>
              <a:spcBef>
                <a:spcPts val="0"/>
              </a:spcBef>
              <a:spcAft>
                <a:spcPts val="0"/>
              </a:spcAft>
              <a:buClr>
                <a:schemeClr val="lt1"/>
              </a:buClr>
              <a:buSzPts val="3600"/>
              <a:buNone/>
              <a:defRPr sz="3600">
                <a:solidFill>
                  <a:schemeClr val="lt1"/>
                </a:solidFill>
              </a:defRPr>
            </a:lvl4pPr>
            <a:lvl5pPr lvl="4" rtl="0" algn="ctr">
              <a:lnSpc>
                <a:spcPct val="100000"/>
              </a:lnSpc>
              <a:spcBef>
                <a:spcPts val="0"/>
              </a:spcBef>
              <a:spcAft>
                <a:spcPts val="0"/>
              </a:spcAft>
              <a:buClr>
                <a:schemeClr val="lt1"/>
              </a:buClr>
              <a:buSzPts val="3600"/>
              <a:buNone/>
              <a:defRPr sz="3600">
                <a:solidFill>
                  <a:schemeClr val="lt1"/>
                </a:solidFill>
              </a:defRPr>
            </a:lvl5pPr>
            <a:lvl6pPr lvl="5" rtl="0" algn="ctr">
              <a:lnSpc>
                <a:spcPct val="100000"/>
              </a:lnSpc>
              <a:spcBef>
                <a:spcPts val="0"/>
              </a:spcBef>
              <a:spcAft>
                <a:spcPts val="0"/>
              </a:spcAft>
              <a:buClr>
                <a:schemeClr val="lt1"/>
              </a:buClr>
              <a:buSzPts val="3600"/>
              <a:buNone/>
              <a:defRPr sz="3600">
                <a:solidFill>
                  <a:schemeClr val="lt1"/>
                </a:solidFill>
              </a:defRPr>
            </a:lvl6pPr>
            <a:lvl7pPr lvl="6" rtl="0" algn="ctr">
              <a:lnSpc>
                <a:spcPct val="100000"/>
              </a:lnSpc>
              <a:spcBef>
                <a:spcPts val="0"/>
              </a:spcBef>
              <a:spcAft>
                <a:spcPts val="0"/>
              </a:spcAft>
              <a:buClr>
                <a:schemeClr val="lt1"/>
              </a:buClr>
              <a:buSzPts val="3600"/>
              <a:buNone/>
              <a:defRPr sz="3600">
                <a:solidFill>
                  <a:schemeClr val="lt1"/>
                </a:solidFill>
              </a:defRPr>
            </a:lvl7pPr>
            <a:lvl8pPr lvl="7" rtl="0" algn="ctr">
              <a:lnSpc>
                <a:spcPct val="100000"/>
              </a:lnSpc>
              <a:spcBef>
                <a:spcPts val="0"/>
              </a:spcBef>
              <a:spcAft>
                <a:spcPts val="0"/>
              </a:spcAft>
              <a:buClr>
                <a:schemeClr val="lt1"/>
              </a:buClr>
              <a:buSzPts val="3600"/>
              <a:buNone/>
              <a:defRPr sz="3600">
                <a:solidFill>
                  <a:schemeClr val="lt1"/>
                </a:solidFill>
              </a:defRPr>
            </a:lvl8pPr>
            <a:lvl9pPr lvl="8" rtl="0" algn="ctr">
              <a:lnSpc>
                <a:spcPct val="100000"/>
              </a:lnSpc>
              <a:spcBef>
                <a:spcPts val="0"/>
              </a:spcBef>
              <a:spcAft>
                <a:spcPts val="0"/>
              </a:spcAft>
              <a:buClr>
                <a:schemeClr val="lt1"/>
              </a:buClr>
              <a:buSzPts val="3600"/>
              <a:buNone/>
              <a:defRPr sz="3600">
                <a:solidFill>
                  <a:schemeClr val="lt1"/>
                </a:solidFill>
              </a:defRPr>
            </a:lvl9pPr>
          </a:lstStyle>
          <a:p/>
        </p:txBody>
      </p:sp>
      <p:sp>
        <p:nvSpPr>
          <p:cNvPr id="86" name="Google Shape;86;p13"/>
          <p:cNvSpPr txBox="1"/>
          <p:nvPr>
            <p:ph idx="1" type="body"/>
          </p:nvPr>
        </p:nvSpPr>
        <p:spPr>
          <a:xfrm>
            <a:off x="4947374" y="554850"/>
            <a:ext cx="3855900" cy="4033800"/>
          </a:xfrm>
          <a:prstGeom prst="rect">
            <a:avLst/>
          </a:prstGeom>
          <a:noFill/>
        </p:spPr>
        <p:txBody>
          <a:bodyPr anchorCtr="0" anchor="ctr" bIns="91425" lIns="91425" spcFirstLastPara="1" rIns="91425" wrap="square" tIns="91425">
            <a:norm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298450" lvl="1" marL="914400" rtl="0" algn="l">
              <a:lnSpc>
                <a:spcPct val="115000"/>
              </a:lnSpc>
              <a:spcBef>
                <a:spcPts val="0"/>
              </a:spcBef>
              <a:spcAft>
                <a:spcPts val="0"/>
              </a:spcAft>
              <a:buClr>
                <a:schemeClr val="dk2"/>
              </a:buClr>
              <a:buSzPts val="1100"/>
              <a:buChar char="○"/>
              <a:defRPr sz="1400">
                <a:solidFill>
                  <a:schemeClr val="dk2"/>
                </a:solidFill>
              </a:defRPr>
            </a:lvl2pPr>
            <a:lvl3pPr indent="-298450" lvl="2" marL="1371600" rtl="0" algn="l">
              <a:lnSpc>
                <a:spcPct val="115000"/>
              </a:lnSpc>
              <a:spcBef>
                <a:spcPts val="0"/>
              </a:spcBef>
              <a:spcAft>
                <a:spcPts val="0"/>
              </a:spcAft>
              <a:buClr>
                <a:schemeClr val="dk2"/>
              </a:buClr>
              <a:buSzPts val="1100"/>
              <a:buChar char="■"/>
              <a:defRPr sz="1400">
                <a:solidFill>
                  <a:schemeClr val="dk2"/>
                </a:solidFill>
              </a:defRPr>
            </a:lvl3pPr>
            <a:lvl4pPr indent="-298450" lvl="3" marL="1828800" rtl="0" algn="l">
              <a:lnSpc>
                <a:spcPct val="115000"/>
              </a:lnSpc>
              <a:spcBef>
                <a:spcPts val="0"/>
              </a:spcBef>
              <a:spcAft>
                <a:spcPts val="0"/>
              </a:spcAft>
              <a:buClr>
                <a:schemeClr val="dk2"/>
              </a:buClr>
              <a:buSzPts val="1100"/>
              <a:buChar char="●"/>
              <a:defRPr sz="1400">
                <a:solidFill>
                  <a:schemeClr val="dk2"/>
                </a:solidFill>
              </a:defRPr>
            </a:lvl4pPr>
            <a:lvl5pPr indent="-298450" lvl="4" marL="2286000" rtl="0" algn="l">
              <a:lnSpc>
                <a:spcPct val="115000"/>
              </a:lnSpc>
              <a:spcBef>
                <a:spcPts val="0"/>
              </a:spcBef>
              <a:spcAft>
                <a:spcPts val="0"/>
              </a:spcAft>
              <a:buClr>
                <a:schemeClr val="dk2"/>
              </a:buClr>
              <a:buSzPts val="1100"/>
              <a:buChar char="○"/>
              <a:defRPr sz="1400">
                <a:solidFill>
                  <a:schemeClr val="dk2"/>
                </a:solidFill>
              </a:defRPr>
            </a:lvl5pPr>
            <a:lvl6pPr indent="-298450" lvl="5" marL="2743200" rtl="0" algn="l">
              <a:lnSpc>
                <a:spcPct val="115000"/>
              </a:lnSpc>
              <a:spcBef>
                <a:spcPts val="0"/>
              </a:spcBef>
              <a:spcAft>
                <a:spcPts val="0"/>
              </a:spcAft>
              <a:buClr>
                <a:schemeClr val="dk2"/>
              </a:buClr>
              <a:buSzPts val="1100"/>
              <a:buChar char="■"/>
              <a:defRPr sz="1400">
                <a:solidFill>
                  <a:schemeClr val="dk2"/>
                </a:solidFill>
              </a:defRPr>
            </a:lvl6pPr>
            <a:lvl7pPr indent="-298450" lvl="6" marL="3200400" rtl="0" algn="l">
              <a:lnSpc>
                <a:spcPct val="115000"/>
              </a:lnSpc>
              <a:spcBef>
                <a:spcPts val="0"/>
              </a:spcBef>
              <a:spcAft>
                <a:spcPts val="0"/>
              </a:spcAft>
              <a:buClr>
                <a:schemeClr val="dk2"/>
              </a:buClr>
              <a:buSzPts val="1100"/>
              <a:buChar char="●"/>
              <a:defRPr sz="1400">
                <a:solidFill>
                  <a:schemeClr val="dk2"/>
                </a:solidFill>
              </a:defRPr>
            </a:lvl7pPr>
            <a:lvl8pPr indent="-298450" lvl="7" marL="3657600" rtl="0" algn="l">
              <a:lnSpc>
                <a:spcPct val="115000"/>
              </a:lnSpc>
              <a:spcBef>
                <a:spcPts val="0"/>
              </a:spcBef>
              <a:spcAft>
                <a:spcPts val="0"/>
              </a:spcAft>
              <a:buClr>
                <a:schemeClr val="dk2"/>
              </a:buClr>
              <a:buSzPts val="1100"/>
              <a:buChar char="○"/>
              <a:defRPr sz="1400">
                <a:solidFill>
                  <a:schemeClr val="dk2"/>
                </a:solidFill>
              </a:defRPr>
            </a:lvl8pPr>
            <a:lvl9pPr indent="-298450" lvl="8" marL="4114800" rtl="0" algn="l">
              <a:lnSpc>
                <a:spcPct val="115000"/>
              </a:lnSpc>
              <a:spcBef>
                <a:spcPts val="0"/>
              </a:spcBef>
              <a:spcAft>
                <a:spcPts val="0"/>
              </a:spcAft>
              <a:buClr>
                <a:schemeClr val="dk2"/>
              </a:buClr>
              <a:buSzPts val="1100"/>
              <a:buChar char="■"/>
              <a:defRPr sz="1400">
                <a:solidFill>
                  <a:schemeClr val="dk2"/>
                </a:solidFill>
              </a:defRPr>
            </a:lvl9pPr>
          </a:lstStyle>
          <a:p/>
        </p:txBody>
      </p:sp>
      <p:sp>
        <p:nvSpPr>
          <p:cNvPr id="87" name="Google Shape;8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88" name="Shape 88"/>
        <p:cNvGrpSpPr/>
        <p:nvPr/>
      </p:nvGrpSpPr>
      <p:grpSpPr>
        <a:xfrm>
          <a:off x="0" y="0"/>
          <a:ext cx="0" cy="0"/>
          <a:chOff x="0" y="0"/>
          <a:chExt cx="0" cy="0"/>
        </a:xfrm>
      </p:grpSpPr>
      <p:sp>
        <p:nvSpPr>
          <p:cNvPr id="89" name="Google Shape;89;p14"/>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0" y="0"/>
            <a:ext cx="304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3341300" y="314875"/>
            <a:ext cx="5486400" cy="11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txBox="1"/>
          <p:nvPr>
            <p:ph type="title"/>
          </p:nvPr>
        </p:nvSpPr>
        <p:spPr>
          <a:xfrm>
            <a:off x="348300" y="428200"/>
            <a:ext cx="2351400" cy="43998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94" name="Google Shape;94;p14"/>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666666"/>
              </a:buClr>
              <a:buSzPts val="1400"/>
              <a:buChar char="●"/>
              <a:defRPr sz="1400">
                <a:solidFill>
                  <a:srgbClr val="666666"/>
                </a:solidFill>
              </a:defRPr>
            </a:lvl1pPr>
            <a:lvl2pPr indent="-304800" lvl="1" marL="914400" rtl="0" algn="l">
              <a:lnSpc>
                <a:spcPct val="115000"/>
              </a:lnSpc>
              <a:spcBef>
                <a:spcPts val="0"/>
              </a:spcBef>
              <a:spcAft>
                <a:spcPts val="0"/>
              </a:spcAft>
              <a:buClr>
                <a:srgbClr val="666666"/>
              </a:buClr>
              <a:buSzPts val="1200"/>
              <a:buChar char="○"/>
              <a:defRPr sz="1200">
                <a:solidFill>
                  <a:srgbClr val="666666"/>
                </a:solidFill>
              </a:defRPr>
            </a:lvl2pPr>
            <a:lvl3pPr indent="-304800" lvl="2" marL="1371600" rtl="0" algn="l">
              <a:lnSpc>
                <a:spcPct val="115000"/>
              </a:lnSpc>
              <a:spcBef>
                <a:spcPts val="0"/>
              </a:spcBef>
              <a:spcAft>
                <a:spcPts val="0"/>
              </a:spcAft>
              <a:buClr>
                <a:srgbClr val="666666"/>
              </a:buClr>
              <a:buSzPts val="1200"/>
              <a:buChar char="■"/>
              <a:defRPr sz="1200">
                <a:solidFill>
                  <a:srgbClr val="666666"/>
                </a:solidFill>
              </a:defRPr>
            </a:lvl3pPr>
            <a:lvl4pPr indent="-304800" lvl="3" marL="1828800" rtl="0" algn="l">
              <a:lnSpc>
                <a:spcPct val="115000"/>
              </a:lnSpc>
              <a:spcBef>
                <a:spcPts val="0"/>
              </a:spcBef>
              <a:spcAft>
                <a:spcPts val="0"/>
              </a:spcAft>
              <a:buClr>
                <a:srgbClr val="666666"/>
              </a:buClr>
              <a:buSzPts val="1200"/>
              <a:buChar char="●"/>
              <a:defRPr sz="1200">
                <a:solidFill>
                  <a:srgbClr val="666666"/>
                </a:solidFill>
              </a:defRPr>
            </a:lvl4pPr>
            <a:lvl5pPr indent="-304800" lvl="4" marL="2286000" rtl="0" algn="l">
              <a:lnSpc>
                <a:spcPct val="115000"/>
              </a:lnSpc>
              <a:spcBef>
                <a:spcPts val="0"/>
              </a:spcBef>
              <a:spcAft>
                <a:spcPts val="0"/>
              </a:spcAft>
              <a:buClr>
                <a:srgbClr val="666666"/>
              </a:buClr>
              <a:buSzPts val="1200"/>
              <a:buChar char="○"/>
              <a:defRPr sz="1200">
                <a:solidFill>
                  <a:srgbClr val="666666"/>
                </a:solidFill>
              </a:defRPr>
            </a:lvl5pPr>
            <a:lvl6pPr indent="-304800" lvl="5" marL="2743200" rtl="0" algn="l">
              <a:lnSpc>
                <a:spcPct val="115000"/>
              </a:lnSpc>
              <a:spcBef>
                <a:spcPts val="0"/>
              </a:spcBef>
              <a:spcAft>
                <a:spcPts val="0"/>
              </a:spcAft>
              <a:buClr>
                <a:srgbClr val="666666"/>
              </a:buClr>
              <a:buSzPts val="1200"/>
              <a:buChar char="■"/>
              <a:defRPr sz="1200">
                <a:solidFill>
                  <a:srgbClr val="666666"/>
                </a:solidFill>
              </a:defRPr>
            </a:lvl6pPr>
            <a:lvl7pPr indent="-304800" lvl="6" marL="3200400" rtl="0" algn="l">
              <a:lnSpc>
                <a:spcPct val="115000"/>
              </a:lnSpc>
              <a:spcBef>
                <a:spcPts val="0"/>
              </a:spcBef>
              <a:spcAft>
                <a:spcPts val="0"/>
              </a:spcAft>
              <a:buClr>
                <a:srgbClr val="666666"/>
              </a:buClr>
              <a:buSzPts val="1200"/>
              <a:buChar char="●"/>
              <a:defRPr sz="1200">
                <a:solidFill>
                  <a:srgbClr val="666666"/>
                </a:solidFill>
              </a:defRPr>
            </a:lvl7pPr>
            <a:lvl8pPr indent="-304800" lvl="7" marL="3657600" rtl="0" algn="l">
              <a:lnSpc>
                <a:spcPct val="115000"/>
              </a:lnSpc>
              <a:spcBef>
                <a:spcPts val="0"/>
              </a:spcBef>
              <a:spcAft>
                <a:spcPts val="0"/>
              </a:spcAft>
              <a:buClr>
                <a:srgbClr val="666666"/>
              </a:buClr>
              <a:buSzPts val="1200"/>
              <a:buChar char="○"/>
              <a:defRPr sz="1200">
                <a:solidFill>
                  <a:srgbClr val="666666"/>
                </a:solidFill>
              </a:defRPr>
            </a:lvl8pPr>
            <a:lvl9pPr indent="-304800" lvl="8" marL="4114800" rtl="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95" name="Google Shape;9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3">
    <p:spTree>
      <p:nvGrpSpPr>
        <p:cNvPr id="96" name="Shape 96"/>
        <p:cNvGrpSpPr/>
        <p:nvPr/>
      </p:nvGrpSpPr>
      <p:grpSpPr>
        <a:xfrm>
          <a:off x="0" y="0"/>
          <a:ext cx="0" cy="0"/>
          <a:chOff x="0" y="0"/>
          <a:chExt cx="0" cy="0"/>
        </a:xfrm>
      </p:grpSpPr>
      <p:sp>
        <p:nvSpPr>
          <p:cNvPr id="97" name="Google Shape;97;p15"/>
          <p:cNvSpPr/>
          <p:nvPr/>
        </p:nvSpPr>
        <p:spPr>
          <a:xfrm>
            <a:off x="0" y="0"/>
            <a:ext cx="9144000" cy="5143500"/>
          </a:xfrm>
          <a:prstGeom prst="rect">
            <a:avLst/>
          </a:prstGeom>
          <a:solidFill>
            <a:srgbClr val="F1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5"/>
          <p:cNvCxnSpPr/>
          <p:nvPr/>
        </p:nvCxnSpPr>
        <p:spPr>
          <a:xfrm rot="10800000">
            <a:off x="398200" y="977175"/>
            <a:ext cx="505800" cy="0"/>
          </a:xfrm>
          <a:prstGeom prst="straightConnector1">
            <a:avLst/>
          </a:prstGeom>
          <a:noFill/>
          <a:ln cap="flat" cmpd="sng" w="19050">
            <a:solidFill>
              <a:srgbClr val="FF5822"/>
            </a:solidFill>
            <a:prstDash val="solid"/>
            <a:round/>
            <a:headEnd len="sm" w="sm" type="none"/>
            <a:tailEnd len="sm" w="sm" type="none"/>
          </a:ln>
        </p:spPr>
      </p:cxnSp>
      <p:sp>
        <p:nvSpPr>
          <p:cNvPr id="99" name="Google Shape;99;p15"/>
          <p:cNvSpPr txBox="1"/>
          <p:nvPr>
            <p:ph type="title"/>
          </p:nvPr>
        </p:nvSpPr>
        <p:spPr>
          <a:xfrm>
            <a:off x="311700" y="1153900"/>
            <a:ext cx="2655000" cy="858900"/>
          </a:xfrm>
          <a:prstGeom prst="rect">
            <a:avLst/>
          </a:prstGeom>
          <a:noFill/>
        </p:spPr>
        <p:txBody>
          <a:bodyPr anchorCtr="0" anchor="ctr" bIns="91425" lIns="91425" spcFirstLastPara="1" rIns="91425" wrap="square" tIns="91425">
            <a:normAutofit/>
          </a:bodyPr>
          <a:lstStyle>
            <a:lvl1pPr lvl="0" rtl="0" algn="l">
              <a:lnSpc>
                <a:spcPct val="100000"/>
              </a:lnSpc>
              <a:spcBef>
                <a:spcPts val="0"/>
              </a:spcBef>
              <a:spcAft>
                <a:spcPts val="0"/>
              </a:spcAft>
              <a:buNone/>
              <a:defRPr sz="2400">
                <a:solidFill>
                  <a:srgbClr val="000000"/>
                </a:solidFill>
              </a:defRPr>
            </a:lvl1pPr>
            <a:lvl2pPr lvl="1" rtl="0" algn="l">
              <a:lnSpc>
                <a:spcPct val="100000"/>
              </a:lnSpc>
              <a:spcBef>
                <a:spcPts val="0"/>
              </a:spcBef>
              <a:spcAft>
                <a:spcPts val="0"/>
              </a:spcAft>
              <a:buNone/>
              <a:defRPr sz="2400">
                <a:solidFill>
                  <a:srgbClr val="000000"/>
                </a:solidFill>
              </a:defRPr>
            </a:lvl2pPr>
            <a:lvl3pPr lvl="2" rtl="0" algn="l">
              <a:lnSpc>
                <a:spcPct val="100000"/>
              </a:lnSpc>
              <a:spcBef>
                <a:spcPts val="0"/>
              </a:spcBef>
              <a:spcAft>
                <a:spcPts val="0"/>
              </a:spcAft>
              <a:buNone/>
              <a:defRPr sz="2400">
                <a:solidFill>
                  <a:srgbClr val="000000"/>
                </a:solidFill>
              </a:defRPr>
            </a:lvl3pPr>
            <a:lvl4pPr lvl="3" rtl="0" algn="l">
              <a:lnSpc>
                <a:spcPct val="100000"/>
              </a:lnSpc>
              <a:spcBef>
                <a:spcPts val="0"/>
              </a:spcBef>
              <a:spcAft>
                <a:spcPts val="0"/>
              </a:spcAft>
              <a:buNone/>
              <a:defRPr sz="2400">
                <a:solidFill>
                  <a:srgbClr val="000000"/>
                </a:solidFill>
              </a:defRPr>
            </a:lvl4pPr>
            <a:lvl5pPr lvl="4" rtl="0" algn="l">
              <a:lnSpc>
                <a:spcPct val="100000"/>
              </a:lnSpc>
              <a:spcBef>
                <a:spcPts val="0"/>
              </a:spcBef>
              <a:spcAft>
                <a:spcPts val="0"/>
              </a:spcAft>
              <a:buNone/>
              <a:defRPr sz="2400">
                <a:solidFill>
                  <a:srgbClr val="000000"/>
                </a:solidFill>
              </a:defRPr>
            </a:lvl5pPr>
            <a:lvl6pPr lvl="5" rtl="0" algn="l">
              <a:lnSpc>
                <a:spcPct val="100000"/>
              </a:lnSpc>
              <a:spcBef>
                <a:spcPts val="0"/>
              </a:spcBef>
              <a:spcAft>
                <a:spcPts val="0"/>
              </a:spcAft>
              <a:buNone/>
              <a:defRPr sz="2400">
                <a:solidFill>
                  <a:srgbClr val="000000"/>
                </a:solidFill>
              </a:defRPr>
            </a:lvl6pPr>
            <a:lvl7pPr lvl="6" rtl="0" algn="l">
              <a:lnSpc>
                <a:spcPct val="100000"/>
              </a:lnSpc>
              <a:spcBef>
                <a:spcPts val="0"/>
              </a:spcBef>
              <a:spcAft>
                <a:spcPts val="0"/>
              </a:spcAft>
              <a:buNone/>
              <a:defRPr sz="2400">
                <a:solidFill>
                  <a:srgbClr val="000000"/>
                </a:solidFill>
              </a:defRPr>
            </a:lvl7pPr>
            <a:lvl8pPr lvl="7" rtl="0" algn="l">
              <a:lnSpc>
                <a:spcPct val="100000"/>
              </a:lnSpc>
              <a:spcBef>
                <a:spcPts val="0"/>
              </a:spcBef>
              <a:spcAft>
                <a:spcPts val="0"/>
              </a:spcAft>
              <a:buNone/>
              <a:defRPr sz="2400">
                <a:solidFill>
                  <a:srgbClr val="000000"/>
                </a:solidFill>
              </a:defRPr>
            </a:lvl8pPr>
            <a:lvl9pPr lvl="8" rtl="0" algn="l">
              <a:lnSpc>
                <a:spcPct val="100000"/>
              </a:lnSpc>
              <a:spcBef>
                <a:spcPts val="0"/>
              </a:spcBef>
              <a:spcAft>
                <a:spcPts val="0"/>
              </a:spcAft>
              <a:buNone/>
              <a:defRPr sz="2400">
                <a:solidFill>
                  <a:srgbClr val="000000"/>
                </a:solidFill>
              </a:defRPr>
            </a:lvl9pPr>
          </a:lstStyle>
          <a:p/>
        </p:txBody>
      </p:sp>
      <p:sp>
        <p:nvSpPr>
          <p:cNvPr id="100" name="Google Shape;100;p15"/>
          <p:cNvSpPr txBox="1"/>
          <p:nvPr>
            <p:ph idx="1" type="body"/>
          </p:nvPr>
        </p:nvSpPr>
        <p:spPr>
          <a:xfrm>
            <a:off x="311700" y="2022050"/>
            <a:ext cx="2655000" cy="2928300"/>
          </a:xfrm>
          <a:prstGeom prst="rect">
            <a:avLst/>
          </a:prstGeom>
          <a:noFill/>
        </p:spPr>
        <p:txBody>
          <a:bodyPr anchorCtr="0" anchor="t" bIns="91425" lIns="91425" spcFirstLastPara="1" rIns="91425" wrap="square" tIns="91425">
            <a:normAutofit/>
          </a:bodyPr>
          <a:lstStyle>
            <a:lvl1pPr indent="-292100" lvl="0" marL="457200" rtl="0" algn="l">
              <a:lnSpc>
                <a:spcPct val="115000"/>
              </a:lnSpc>
              <a:spcBef>
                <a:spcPts val="0"/>
              </a:spcBef>
              <a:spcAft>
                <a:spcPts val="0"/>
              </a:spcAft>
              <a:buClr>
                <a:srgbClr val="434343"/>
              </a:buClr>
              <a:buSzPts val="1000"/>
              <a:buChar char="●"/>
              <a:defRPr sz="1000">
                <a:solidFill>
                  <a:srgbClr val="434343"/>
                </a:solidFill>
              </a:defRPr>
            </a:lvl1pPr>
            <a:lvl2pPr indent="-292100" lvl="1" marL="914400" rtl="0" algn="l">
              <a:lnSpc>
                <a:spcPct val="115000"/>
              </a:lnSpc>
              <a:spcBef>
                <a:spcPts val="0"/>
              </a:spcBef>
              <a:spcAft>
                <a:spcPts val="0"/>
              </a:spcAft>
              <a:buClr>
                <a:srgbClr val="434343"/>
              </a:buClr>
              <a:buSzPts val="1000"/>
              <a:buChar char="○"/>
              <a:defRPr sz="1000">
                <a:solidFill>
                  <a:srgbClr val="434343"/>
                </a:solidFill>
              </a:defRPr>
            </a:lvl2pPr>
            <a:lvl3pPr indent="-292100" lvl="2" marL="1371600" rtl="0" algn="l">
              <a:lnSpc>
                <a:spcPct val="115000"/>
              </a:lnSpc>
              <a:spcBef>
                <a:spcPts val="0"/>
              </a:spcBef>
              <a:spcAft>
                <a:spcPts val="0"/>
              </a:spcAft>
              <a:buClr>
                <a:srgbClr val="434343"/>
              </a:buClr>
              <a:buSzPts val="1000"/>
              <a:buChar char="■"/>
              <a:defRPr sz="1000">
                <a:solidFill>
                  <a:srgbClr val="434343"/>
                </a:solidFill>
              </a:defRPr>
            </a:lvl3pPr>
            <a:lvl4pPr indent="-292100" lvl="3" marL="1828800" rtl="0" algn="l">
              <a:lnSpc>
                <a:spcPct val="115000"/>
              </a:lnSpc>
              <a:spcBef>
                <a:spcPts val="0"/>
              </a:spcBef>
              <a:spcAft>
                <a:spcPts val="0"/>
              </a:spcAft>
              <a:buClr>
                <a:srgbClr val="434343"/>
              </a:buClr>
              <a:buSzPts val="1000"/>
              <a:buChar char="●"/>
              <a:defRPr sz="1000">
                <a:solidFill>
                  <a:srgbClr val="434343"/>
                </a:solidFill>
              </a:defRPr>
            </a:lvl4pPr>
            <a:lvl5pPr indent="-292100" lvl="4" marL="2286000" rtl="0" algn="l">
              <a:lnSpc>
                <a:spcPct val="115000"/>
              </a:lnSpc>
              <a:spcBef>
                <a:spcPts val="0"/>
              </a:spcBef>
              <a:spcAft>
                <a:spcPts val="0"/>
              </a:spcAft>
              <a:buClr>
                <a:srgbClr val="434343"/>
              </a:buClr>
              <a:buSzPts val="1000"/>
              <a:buChar char="○"/>
              <a:defRPr sz="1000">
                <a:solidFill>
                  <a:srgbClr val="434343"/>
                </a:solidFill>
              </a:defRPr>
            </a:lvl5pPr>
            <a:lvl6pPr indent="-292100" lvl="5" marL="2743200" rtl="0" algn="l">
              <a:lnSpc>
                <a:spcPct val="115000"/>
              </a:lnSpc>
              <a:spcBef>
                <a:spcPts val="0"/>
              </a:spcBef>
              <a:spcAft>
                <a:spcPts val="0"/>
              </a:spcAft>
              <a:buClr>
                <a:srgbClr val="434343"/>
              </a:buClr>
              <a:buSzPts val="1000"/>
              <a:buChar char="■"/>
              <a:defRPr sz="1000">
                <a:solidFill>
                  <a:srgbClr val="434343"/>
                </a:solidFill>
              </a:defRPr>
            </a:lvl6pPr>
            <a:lvl7pPr indent="-292100" lvl="6" marL="3200400" rtl="0" algn="l">
              <a:lnSpc>
                <a:spcPct val="115000"/>
              </a:lnSpc>
              <a:spcBef>
                <a:spcPts val="0"/>
              </a:spcBef>
              <a:spcAft>
                <a:spcPts val="0"/>
              </a:spcAft>
              <a:buClr>
                <a:srgbClr val="434343"/>
              </a:buClr>
              <a:buSzPts val="1000"/>
              <a:buChar char="●"/>
              <a:defRPr sz="1000">
                <a:solidFill>
                  <a:srgbClr val="434343"/>
                </a:solidFill>
              </a:defRPr>
            </a:lvl7pPr>
            <a:lvl8pPr indent="-292100" lvl="7" marL="3657600" rtl="0" algn="l">
              <a:lnSpc>
                <a:spcPct val="115000"/>
              </a:lnSpc>
              <a:spcBef>
                <a:spcPts val="0"/>
              </a:spcBef>
              <a:spcAft>
                <a:spcPts val="0"/>
              </a:spcAft>
              <a:buClr>
                <a:srgbClr val="434343"/>
              </a:buClr>
              <a:buSzPts val="1000"/>
              <a:buChar char="○"/>
              <a:defRPr sz="1000">
                <a:solidFill>
                  <a:srgbClr val="434343"/>
                </a:solidFill>
              </a:defRPr>
            </a:lvl8pPr>
            <a:lvl9pPr indent="-292100" lvl="8" marL="4114800" rtl="0" algn="l">
              <a:lnSpc>
                <a:spcPct val="115000"/>
              </a:lnSpc>
              <a:spcBef>
                <a:spcPts val="0"/>
              </a:spcBef>
              <a:spcAft>
                <a:spcPts val="0"/>
              </a:spcAft>
              <a:buClr>
                <a:srgbClr val="434343"/>
              </a:buClr>
              <a:buSzPts val="1000"/>
              <a:buChar char="■"/>
              <a:defRPr sz="1000">
                <a:solidFill>
                  <a:srgbClr val="434343"/>
                </a:solidFill>
              </a:defRPr>
            </a:lvl9pPr>
          </a:lstStyle>
          <a:p/>
        </p:txBody>
      </p:sp>
      <p:sp>
        <p:nvSpPr>
          <p:cNvPr id="101" name="Google Shape;101;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kuka.com/-/media/kuka-downloads/imported/6b77eecacfe542d3b736af377562ecaa/0000325899_en.pdf?rev=cd6169d305c8468f9e5d1963ab9a0ac7&amp;hash=A01BD4C207D1BC5BBE84AD51FA93D2C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s://drive.google.com/file/d/1NsIgTB_-w5hlquVPlicGnXgOGrcjNwdw/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ctrTitle"/>
          </p:nvPr>
        </p:nvSpPr>
        <p:spPr>
          <a:xfrm>
            <a:off x="727950" y="1811750"/>
            <a:ext cx="7688100" cy="799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Arial"/>
                <a:ea typeface="Arial"/>
                <a:cs typeface="Arial"/>
                <a:sym typeface="Arial"/>
              </a:rPr>
              <a:t>ENPM662 Project 2</a:t>
            </a:r>
            <a:endParaRPr>
              <a:latin typeface="Arial"/>
              <a:ea typeface="Arial"/>
              <a:cs typeface="Arial"/>
              <a:sym typeface="Arial"/>
            </a:endParaRPr>
          </a:p>
        </p:txBody>
      </p:sp>
      <p:sp>
        <p:nvSpPr>
          <p:cNvPr id="107" name="Google Shape;107;p16"/>
          <p:cNvSpPr txBox="1"/>
          <p:nvPr>
            <p:ph idx="1" type="subTitle"/>
          </p:nvPr>
        </p:nvSpPr>
        <p:spPr>
          <a:xfrm>
            <a:off x="729625" y="2774025"/>
            <a:ext cx="7688100" cy="2069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2600">
                <a:solidFill>
                  <a:schemeClr val="dk2"/>
                </a:solidFill>
                <a:latin typeface="Arial"/>
                <a:ea typeface="Arial"/>
                <a:cs typeface="Arial"/>
                <a:sym typeface="Arial"/>
              </a:rPr>
              <a:t>Laparoscopic Surgical Robot having 6 DOF Manipulator and 2 DOF Surgical Instrument</a:t>
            </a:r>
            <a:endParaRPr b="1" sz="2600">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t/>
            </a:r>
            <a:endParaRPr b="1" sz="1800">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rPr b="1" lang="en" sz="1800">
                <a:solidFill>
                  <a:schemeClr val="dk2"/>
                </a:solidFill>
                <a:latin typeface="Arial"/>
                <a:ea typeface="Arial"/>
                <a:cs typeface="Arial"/>
                <a:sym typeface="Arial"/>
              </a:rPr>
              <a:t>Member 1: Aditya Varadaraj (117054859)</a:t>
            </a:r>
            <a:endParaRPr b="1" sz="1800">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rPr b="1" lang="en" sz="1800">
                <a:solidFill>
                  <a:schemeClr val="dk2"/>
                </a:solidFill>
                <a:latin typeface="Arial"/>
                <a:ea typeface="Arial"/>
                <a:cs typeface="Arial"/>
                <a:sym typeface="Arial"/>
              </a:rPr>
              <a:t>Member 2: Saurabh Palande (118133959)</a:t>
            </a:r>
            <a:endParaRPr b="1" sz="1800">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t/>
            </a:r>
            <a:endParaRPr b="1" sz="2600">
              <a:solidFill>
                <a:schemeClr val="dk2"/>
              </a:solidFill>
              <a:latin typeface="Arial"/>
              <a:ea typeface="Arial"/>
              <a:cs typeface="Arial"/>
              <a:sym typeface="Arial"/>
            </a:endParaRPr>
          </a:p>
        </p:txBody>
      </p:sp>
      <p:pic>
        <p:nvPicPr>
          <p:cNvPr id="108" name="Google Shape;108;p16"/>
          <p:cNvPicPr preferRelativeResize="0"/>
          <p:nvPr/>
        </p:nvPicPr>
        <p:blipFill>
          <a:blip r:embed="rId3">
            <a:alphaModFix/>
          </a:blip>
          <a:stretch>
            <a:fillRect/>
          </a:stretch>
        </p:blipFill>
        <p:spPr>
          <a:xfrm>
            <a:off x="3874800" y="661500"/>
            <a:ext cx="1542151" cy="121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90400" y="1367875"/>
            <a:ext cx="7688700" cy="53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8" name="Google Shape;168;p25"/>
          <p:cNvSpPr txBox="1"/>
          <p:nvPr>
            <p:ph type="title"/>
          </p:nvPr>
        </p:nvSpPr>
        <p:spPr>
          <a:xfrm>
            <a:off x="727650" y="2069050"/>
            <a:ext cx="7688700" cy="1813500"/>
          </a:xfrm>
          <a:prstGeom prst="rect">
            <a:avLst/>
          </a:prstGeom>
        </p:spPr>
        <p:txBody>
          <a:bodyPr anchorCtr="0" anchor="t" bIns="91425" lIns="91425" spcFirstLastPara="1" rIns="91425" wrap="square" tIns="91425">
            <a:noAutofit/>
          </a:bodyPr>
          <a:lstStyle/>
          <a:p>
            <a:pPr indent="-313690" lvl="0" marL="457200" rtl="0" algn="just">
              <a:spcBef>
                <a:spcPts val="0"/>
              </a:spcBef>
              <a:spcAft>
                <a:spcPts val="0"/>
              </a:spcAft>
              <a:buSzPts val="1340"/>
              <a:buAutoNum type="arabicPeriod"/>
            </a:pPr>
            <a:r>
              <a:rPr lang="en" sz="1340"/>
              <a:t>C. Lee et al., “Pneumatic-type surgical robot end-effector for laparoscopic surgical-operation-by-wire,” Biomed. Eng. Online, vol. 13, no. 1, 2014.</a:t>
            </a:r>
            <a:endParaRPr sz="1340"/>
          </a:p>
          <a:p>
            <a:pPr indent="-313690" lvl="0" marL="457200" rtl="0" algn="just">
              <a:spcBef>
                <a:spcPts val="1000"/>
              </a:spcBef>
              <a:spcAft>
                <a:spcPts val="0"/>
              </a:spcAft>
              <a:buSzPts val="1340"/>
              <a:buAutoNum type="arabicPeriod"/>
            </a:pPr>
            <a:r>
              <a:rPr lang="en" sz="1340" u="sng">
                <a:solidFill>
                  <a:schemeClr val="hlink"/>
                </a:solidFill>
                <a:hlinkClick r:id="rId3"/>
              </a:rPr>
              <a:t>Kuka KR 120 2700 - 2 datasheet</a:t>
            </a:r>
            <a:endParaRPr sz="1340"/>
          </a:p>
          <a:p>
            <a:pPr indent="0" lvl="0" marL="457200" rtl="0" algn="just">
              <a:spcBef>
                <a:spcPts val="1000"/>
              </a:spcBef>
              <a:spcAft>
                <a:spcPts val="0"/>
              </a:spcAft>
              <a:buNone/>
            </a:pPr>
            <a:r>
              <a:t/>
            </a:r>
            <a:endParaRPr sz="13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Introduction</a:t>
            </a:r>
            <a:r>
              <a:rPr lang="en"/>
              <a:t>		</a:t>
            </a:r>
            <a:endParaRPr/>
          </a:p>
        </p:txBody>
      </p:sp>
      <p:sp>
        <p:nvSpPr>
          <p:cNvPr id="114" name="Google Shape;114;p17"/>
          <p:cNvSpPr txBox="1"/>
          <p:nvPr>
            <p:ph idx="1" type="body"/>
          </p:nvPr>
        </p:nvSpPr>
        <p:spPr>
          <a:xfrm>
            <a:off x="727650" y="2078875"/>
            <a:ext cx="4666200" cy="2830800"/>
          </a:xfrm>
          <a:prstGeom prst="rect">
            <a:avLst/>
          </a:prstGeom>
        </p:spPr>
        <p:txBody>
          <a:bodyPr anchorCtr="0" anchor="t" bIns="91425" lIns="91425" spcFirstLastPara="1" rIns="91425" wrap="square" tIns="91425">
            <a:normAutofit fontScale="92500" lnSpcReduction="20000"/>
          </a:bodyPr>
          <a:lstStyle/>
          <a:p>
            <a:pPr indent="-306720" lvl="0" marL="457200" rtl="0" algn="just">
              <a:lnSpc>
                <a:spcPct val="150000"/>
              </a:lnSpc>
              <a:spcBef>
                <a:spcPts val="0"/>
              </a:spcBef>
              <a:spcAft>
                <a:spcPts val="0"/>
              </a:spcAft>
              <a:buClr>
                <a:schemeClr val="dk2"/>
              </a:buClr>
              <a:buSzPct val="100000"/>
              <a:buFont typeface="Arial"/>
              <a:buChar char="●"/>
            </a:pPr>
            <a:r>
              <a:rPr b="1" lang="en" sz="1330">
                <a:solidFill>
                  <a:schemeClr val="dk2"/>
                </a:solidFill>
                <a:latin typeface="Arial"/>
                <a:ea typeface="Arial"/>
                <a:cs typeface="Arial"/>
                <a:sym typeface="Arial"/>
              </a:rPr>
              <a:t>In the past few years, a very significant development has been observed in the </a:t>
            </a:r>
            <a:r>
              <a:rPr b="1" lang="en" sz="1330">
                <a:solidFill>
                  <a:schemeClr val="dk2"/>
                </a:solidFill>
                <a:latin typeface="Arial"/>
                <a:ea typeface="Arial"/>
                <a:cs typeface="Arial"/>
                <a:sym typeface="Arial"/>
              </a:rPr>
              <a:t>field of industrial manipulators.</a:t>
            </a:r>
            <a:endParaRPr b="1" sz="1330">
              <a:solidFill>
                <a:schemeClr val="dk2"/>
              </a:solidFill>
              <a:latin typeface="Arial"/>
              <a:ea typeface="Arial"/>
              <a:cs typeface="Arial"/>
              <a:sym typeface="Arial"/>
            </a:endParaRPr>
          </a:p>
          <a:p>
            <a:pPr indent="-306720" lvl="0" marL="457200" rtl="0" algn="just">
              <a:lnSpc>
                <a:spcPct val="150000"/>
              </a:lnSpc>
              <a:spcBef>
                <a:spcPts val="0"/>
              </a:spcBef>
              <a:spcAft>
                <a:spcPts val="0"/>
              </a:spcAft>
              <a:buClr>
                <a:schemeClr val="dk2"/>
              </a:buClr>
              <a:buSzPct val="100000"/>
              <a:buFont typeface="Arial"/>
              <a:buChar char="●"/>
            </a:pPr>
            <a:r>
              <a:rPr b="1" lang="en" sz="1330">
                <a:solidFill>
                  <a:schemeClr val="dk2"/>
                </a:solidFill>
                <a:latin typeface="Arial"/>
                <a:ea typeface="Arial"/>
                <a:cs typeface="Arial"/>
                <a:sym typeface="Arial"/>
              </a:rPr>
              <a:t>Increased flexibility, versatility, dexterity, precision and accuracy of industrial manipulators --&gt; use in intricate medical procedures. </a:t>
            </a:r>
            <a:endParaRPr b="1" sz="1330">
              <a:solidFill>
                <a:schemeClr val="dk2"/>
              </a:solidFill>
              <a:latin typeface="Arial"/>
              <a:ea typeface="Arial"/>
              <a:cs typeface="Arial"/>
              <a:sym typeface="Arial"/>
            </a:endParaRPr>
          </a:p>
          <a:p>
            <a:pPr indent="-306720" lvl="0" marL="457200" rtl="0" algn="just">
              <a:lnSpc>
                <a:spcPct val="150000"/>
              </a:lnSpc>
              <a:spcBef>
                <a:spcPts val="0"/>
              </a:spcBef>
              <a:spcAft>
                <a:spcPts val="0"/>
              </a:spcAft>
              <a:buClr>
                <a:schemeClr val="dk2"/>
              </a:buClr>
              <a:buSzPct val="100000"/>
              <a:buFont typeface="Arial"/>
              <a:buChar char="●"/>
            </a:pPr>
            <a:r>
              <a:rPr b="1" lang="en" sz="1330">
                <a:solidFill>
                  <a:schemeClr val="dk2"/>
                </a:solidFill>
                <a:latin typeface="Arial"/>
                <a:ea typeface="Arial"/>
                <a:cs typeface="Arial"/>
                <a:sym typeface="Arial"/>
              </a:rPr>
              <a:t>We propose to apply our knowledge of robot modelling to one such application of industrial manipulator used in laparoscopic surgery.</a:t>
            </a:r>
            <a:endParaRPr b="1" sz="1330">
              <a:solidFill>
                <a:schemeClr val="dk2"/>
              </a:solidFill>
              <a:latin typeface="Arial"/>
              <a:ea typeface="Arial"/>
              <a:cs typeface="Arial"/>
              <a:sym typeface="Arial"/>
            </a:endParaRPr>
          </a:p>
          <a:p>
            <a:pPr indent="0" lvl="0" marL="457200" rtl="0" algn="just">
              <a:lnSpc>
                <a:spcPct val="95000"/>
              </a:lnSpc>
              <a:spcBef>
                <a:spcPts val="1200"/>
              </a:spcBef>
              <a:spcAft>
                <a:spcPts val="1200"/>
              </a:spcAft>
              <a:buNone/>
            </a:pPr>
            <a:r>
              <a:t/>
            </a:r>
            <a:endParaRPr b="1" sz="1330">
              <a:solidFill>
                <a:schemeClr val="dk2"/>
              </a:solidFill>
              <a:latin typeface="Arial"/>
              <a:ea typeface="Arial"/>
              <a:cs typeface="Arial"/>
              <a:sym typeface="Arial"/>
            </a:endParaRPr>
          </a:p>
        </p:txBody>
      </p:sp>
      <p:pic>
        <p:nvPicPr>
          <p:cNvPr id="115" name="Google Shape;115;p17"/>
          <p:cNvPicPr preferRelativeResize="0"/>
          <p:nvPr/>
        </p:nvPicPr>
        <p:blipFill>
          <a:blip r:embed="rId3">
            <a:alphaModFix/>
          </a:blip>
          <a:stretch>
            <a:fillRect/>
          </a:stretch>
        </p:blipFill>
        <p:spPr>
          <a:xfrm>
            <a:off x="5979225" y="2292475"/>
            <a:ext cx="2676525" cy="1704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63750" y="554850"/>
            <a:ext cx="3855900" cy="403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2"/>
                </a:solidFill>
              </a:rPr>
              <a:t>Motivation</a:t>
            </a:r>
            <a:r>
              <a:rPr lang="en">
                <a:solidFill>
                  <a:schemeClr val="dk2"/>
                </a:solidFill>
              </a:rPr>
              <a:t>	</a:t>
            </a:r>
            <a:endParaRPr>
              <a:solidFill>
                <a:schemeClr val="dk2"/>
              </a:solidFill>
            </a:endParaRPr>
          </a:p>
        </p:txBody>
      </p:sp>
      <p:sp>
        <p:nvSpPr>
          <p:cNvPr id="121" name="Google Shape;121;p18"/>
          <p:cNvSpPr txBox="1"/>
          <p:nvPr>
            <p:ph idx="1" type="body"/>
          </p:nvPr>
        </p:nvSpPr>
        <p:spPr>
          <a:xfrm>
            <a:off x="4947374" y="554850"/>
            <a:ext cx="3855900" cy="4033800"/>
          </a:xfrm>
          <a:prstGeom prst="rect">
            <a:avLst/>
          </a:prstGeom>
        </p:spPr>
        <p:txBody>
          <a:bodyPr anchorCtr="0" anchor="ctr" bIns="91425" lIns="91425" spcFirstLastPara="1" rIns="91425" wrap="square" tIns="91425">
            <a:normAutofit lnSpcReduction="10000"/>
          </a:bodyPr>
          <a:lstStyle/>
          <a:p>
            <a:pPr indent="0" lvl="0" marL="0" rtl="0" algn="l">
              <a:lnSpc>
                <a:spcPct val="150000"/>
              </a:lnSpc>
              <a:spcBef>
                <a:spcPts val="0"/>
              </a:spcBef>
              <a:spcAft>
                <a:spcPts val="0"/>
              </a:spcAft>
              <a:buNone/>
            </a:pPr>
            <a:r>
              <a:rPr b="1" lang="en" sz="1500"/>
              <a:t>Advantages of Robotic Laparoscopic surgery: - </a:t>
            </a:r>
            <a:endParaRPr b="1" sz="1500"/>
          </a:p>
          <a:p>
            <a:pPr indent="-323850" lvl="0" marL="457200" rtl="0" algn="l">
              <a:lnSpc>
                <a:spcPct val="150000"/>
              </a:lnSpc>
              <a:spcBef>
                <a:spcPts val="1600"/>
              </a:spcBef>
              <a:spcAft>
                <a:spcPts val="0"/>
              </a:spcAft>
              <a:buSzPts val="1500"/>
              <a:buChar char="●"/>
            </a:pPr>
            <a:r>
              <a:rPr b="1" lang="en" sz="1500"/>
              <a:t>Minimally Invasive Surgery - Smaller Scars are required.</a:t>
            </a:r>
            <a:endParaRPr b="1" sz="1500"/>
          </a:p>
          <a:p>
            <a:pPr indent="-323850" lvl="0" marL="457200" rtl="0" algn="l">
              <a:lnSpc>
                <a:spcPct val="150000"/>
              </a:lnSpc>
              <a:spcBef>
                <a:spcPts val="0"/>
              </a:spcBef>
              <a:spcAft>
                <a:spcPts val="0"/>
              </a:spcAft>
              <a:buSzPts val="1500"/>
              <a:buChar char="●"/>
            </a:pPr>
            <a:r>
              <a:rPr b="1" lang="en" sz="1500"/>
              <a:t>Less recovery/healing time.</a:t>
            </a:r>
            <a:endParaRPr b="1" sz="1500"/>
          </a:p>
          <a:p>
            <a:pPr indent="-323850" lvl="0" marL="457200" rtl="0" algn="l">
              <a:lnSpc>
                <a:spcPct val="150000"/>
              </a:lnSpc>
              <a:spcBef>
                <a:spcPts val="0"/>
              </a:spcBef>
              <a:spcAft>
                <a:spcPts val="0"/>
              </a:spcAft>
              <a:buSzPts val="1500"/>
              <a:buChar char="●"/>
            </a:pPr>
            <a:r>
              <a:rPr b="1" lang="en" sz="1500"/>
              <a:t>The patient feels less pain while the scars heal.</a:t>
            </a:r>
            <a:endParaRPr b="1" sz="1500"/>
          </a:p>
          <a:p>
            <a:pPr indent="-323850" lvl="0" marL="457200" rtl="0" algn="l">
              <a:lnSpc>
                <a:spcPct val="150000"/>
              </a:lnSpc>
              <a:spcBef>
                <a:spcPts val="0"/>
              </a:spcBef>
              <a:spcAft>
                <a:spcPts val="0"/>
              </a:spcAft>
              <a:buSzPts val="1500"/>
              <a:buChar char="●"/>
            </a:pPr>
            <a:r>
              <a:rPr b="1" lang="en" sz="1500"/>
              <a:t>Less internal scarring.</a:t>
            </a:r>
            <a:endParaRPr b="1" sz="1500"/>
          </a:p>
          <a:p>
            <a:pPr indent="-323850" lvl="0" marL="457200" rtl="0" algn="l">
              <a:lnSpc>
                <a:spcPct val="150000"/>
              </a:lnSpc>
              <a:spcBef>
                <a:spcPts val="0"/>
              </a:spcBef>
              <a:spcAft>
                <a:spcPts val="0"/>
              </a:spcAft>
              <a:buSzPts val="1500"/>
              <a:buChar char="●"/>
            </a:pPr>
            <a:r>
              <a:rPr b="1" lang="en" sz="1500"/>
              <a:t>Robots can </a:t>
            </a:r>
            <a:r>
              <a:rPr b="1" lang="en" sz="1500"/>
              <a:t>reach </a:t>
            </a:r>
            <a:r>
              <a:rPr b="1" lang="en" sz="1500"/>
              <a:t>conventionally inaccessible areas with high dexterity and precision.</a:t>
            </a:r>
            <a:endParaRPr b="1"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48300" y="428200"/>
            <a:ext cx="2895300" cy="510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500">
                <a:solidFill>
                  <a:schemeClr val="dk2"/>
                </a:solidFill>
                <a:latin typeface="Arial"/>
                <a:ea typeface="Arial"/>
                <a:cs typeface="Arial"/>
                <a:sym typeface="Arial"/>
              </a:rPr>
              <a:t>Process followed</a:t>
            </a:r>
            <a:endParaRPr sz="2700">
              <a:solidFill>
                <a:schemeClr val="dk2"/>
              </a:solidFill>
              <a:latin typeface="Arial"/>
              <a:ea typeface="Arial"/>
              <a:cs typeface="Arial"/>
              <a:sym typeface="Arial"/>
            </a:endParaRPr>
          </a:p>
        </p:txBody>
      </p:sp>
      <p:sp>
        <p:nvSpPr>
          <p:cNvPr id="127" name="Google Shape;127;p19"/>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271462" lvl="0" marL="457200" rtl="0" algn="l">
              <a:lnSpc>
                <a:spcPct val="200000"/>
              </a:lnSpc>
              <a:spcBef>
                <a:spcPts val="0"/>
              </a:spcBef>
              <a:spcAft>
                <a:spcPts val="0"/>
              </a:spcAft>
              <a:buSzPts val="675"/>
              <a:buChar char="●"/>
            </a:pPr>
            <a:r>
              <a:rPr b="1" lang="en" sz="1362">
                <a:solidFill>
                  <a:schemeClr val="dk2"/>
                </a:solidFill>
                <a:latin typeface="Arial"/>
                <a:ea typeface="Arial"/>
                <a:cs typeface="Arial"/>
                <a:sym typeface="Arial"/>
              </a:rPr>
              <a:t>Designing of CAD Model in SOLIDWORKS.</a:t>
            </a:r>
            <a:endParaRPr b="1" sz="1362">
              <a:solidFill>
                <a:schemeClr val="dk2"/>
              </a:solidFill>
              <a:latin typeface="Arial"/>
              <a:ea typeface="Arial"/>
              <a:cs typeface="Arial"/>
              <a:sym typeface="Arial"/>
            </a:endParaRPr>
          </a:p>
          <a:p>
            <a:pPr indent="-271462" lvl="0" marL="457200" rtl="0" algn="l">
              <a:lnSpc>
                <a:spcPct val="200000"/>
              </a:lnSpc>
              <a:spcBef>
                <a:spcPts val="0"/>
              </a:spcBef>
              <a:spcAft>
                <a:spcPts val="0"/>
              </a:spcAft>
              <a:buSzPts val="675"/>
              <a:buChar char="●"/>
            </a:pPr>
            <a:r>
              <a:rPr b="1" lang="en" sz="1362">
                <a:solidFill>
                  <a:schemeClr val="dk2"/>
                </a:solidFill>
                <a:latin typeface="Arial"/>
                <a:ea typeface="Arial"/>
                <a:cs typeface="Arial"/>
                <a:sym typeface="Arial"/>
              </a:rPr>
              <a:t>Forward and Inverse Kinematics (Manually)</a:t>
            </a:r>
            <a:endParaRPr b="1" sz="1362">
              <a:solidFill>
                <a:schemeClr val="dk2"/>
              </a:solidFill>
              <a:latin typeface="Arial"/>
              <a:ea typeface="Arial"/>
              <a:cs typeface="Arial"/>
              <a:sym typeface="Arial"/>
            </a:endParaRPr>
          </a:p>
          <a:p>
            <a:pPr indent="-271462" lvl="0" marL="457200" rtl="0" algn="l">
              <a:lnSpc>
                <a:spcPct val="200000"/>
              </a:lnSpc>
              <a:spcBef>
                <a:spcPts val="0"/>
              </a:spcBef>
              <a:spcAft>
                <a:spcPts val="0"/>
              </a:spcAft>
              <a:buSzPts val="675"/>
              <a:buChar char="●"/>
            </a:pPr>
            <a:r>
              <a:rPr b="1" lang="en" sz="1362">
                <a:solidFill>
                  <a:schemeClr val="dk2"/>
                </a:solidFill>
                <a:latin typeface="Arial"/>
                <a:ea typeface="Arial"/>
                <a:cs typeface="Arial"/>
                <a:sym typeface="Arial"/>
              </a:rPr>
              <a:t>Exporting and modifying URDF for joint limits, transmission, etc.</a:t>
            </a:r>
            <a:endParaRPr b="1" sz="1362">
              <a:solidFill>
                <a:schemeClr val="dk2"/>
              </a:solidFill>
              <a:latin typeface="Arial"/>
              <a:ea typeface="Arial"/>
              <a:cs typeface="Arial"/>
              <a:sym typeface="Arial"/>
            </a:endParaRPr>
          </a:p>
          <a:p>
            <a:pPr indent="-271462" lvl="0" marL="457200" rtl="0" algn="l">
              <a:lnSpc>
                <a:spcPct val="200000"/>
              </a:lnSpc>
              <a:spcBef>
                <a:spcPts val="0"/>
              </a:spcBef>
              <a:spcAft>
                <a:spcPts val="0"/>
              </a:spcAft>
              <a:buSzPts val="675"/>
              <a:buChar char="●"/>
            </a:pPr>
            <a:r>
              <a:rPr b="1" lang="en" sz="1362">
                <a:solidFill>
                  <a:schemeClr val="dk2"/>
                </a:solidFill>
                <a:latin typeface="Arial"/>
                <a:ea typeface="Arial"/>
                <a:cs typeface="Arial"/>
                <a:sym typeface="Arial"/>
              </a:rPr>
              <a:t>Using MoveIt to teleop the manipulator.</a:t>
            </a:r>
            <a:endParaRPr b="1" sz="1362">
              <a:solidFill>
                <a:schemeClr val="dk2"/>
              </a:solidFill>
              <a:latin typeface="Arial"/>
              <a:ea typeface="Arial"/>
              <a:cs typeface="Arial"/>
              <a:sym typeface="Arial"/>
            </a:endParaRPr>
          </a:p>
          <a:p>
            <a:pPr indent="-271462" lvl="0" marL="457200" rtl="0" algn="l">
              <a:lnSpc>
                <a:spcPct val="200000"/>
              </a:lnSpc>
              <a:spcBef>
                <a:spcPts val="0"/>
              </a:spcBef>
              <a:spcAft>
                <a:spcPts val="0"/>
              </a:spcAft>
              <a:buSzPts val="675"/>
              <a:buChar char="●"/>
            </a:pPr>
            <a:r>
              <a:rPr b="1" lang="en" sz="1362">
                <a:solidFill>
                  <a:schemeClr val="dk2"/>
                </a:solidFill>
                <a:latin typeface="Arial"/>
                <a:ea typeface="Arial"/>
                <a:cs typeface="Arial"/>
                <a:sym typeface="Arial"/>
              </a:rPr>
              <a:t>Validation of Forward and Inverse Kinematics.</a:t>
            </a:r>
            <a:endParaRPr b="1" sz="1362">
              <a:solidFill>
                <a:schemeClr val="dk2"/>
              </a:solidFill>
              <a:latin typeface="Arial"/>
              <a:ea typeface="Arial"/>
              <a:cs typeface="Arial"/>
              <a:sym typeface="Arial"/>
            </a:endParaRPr>
          </a:p>
          <a:p>
            <a:pPr indent="-271462" lvl="0" marL="457200" rtl="0" algn="l">
              <a:lnSpc>
                <a:spcPct val="200000"/>
              </a:lnSpc>
              <a:spcBef>
                <a:spcPts val="0"/>
              </a:spcBef>
              <a:spcAft>
                <a:spcPts val="0"/>
              </a:spcAft>
              <a:buSzPts val="675"/>
              <a:buChar char="●"/>
            </a:pPr>
            <a:r>
              <a:rPr b="1" lang="en" sz="1362">
                <a:solidFill>
                  <a:schemeClr val="dk2"/>
                </a:solidFill>
                <a:latin typeface="Arial"/>
                <a:ea typeface="Arial"/>
                <a:cs typeface="Arial"/>
                <a:sym typeface="Arial"/>
              </a:rPr>
              <a:t>Programming the robot to move in a desired volume inside the laceration cut by using a Python script.</a:t>
            </a:r>
            <a:endParaRPr b="1" sz="1362">
              <a:solidFill>
                <a:schemeClr val="dk2"/>
              </a:solidFill>
              <a:latin typeface="Arial"/>
              <a:ea typeface="Arial"/>
              <a:cs typeface="Arial"/>
              <a:sym typeface="Arial"/>
            </a:endParaRPr>
          </a:p>
          <a:p>
            <a:pPr indent="-271462" lvl="0" marL="457200" rtl="0" algn="l">
              <a:lnSpc>
                <a:spcPct val="200000"/>
              </a:lnSpc>
              <a:spcBef>
                <a:spcPts val="0"/>
              </a:spcBef>
              <a:spcAft>
                <a:spcPts val="0"/>
              </a:spcAft>
              <a:buSzPts val="675"/>
              <a:buChar char="●"/>
            </a:pPr>
            <a:r>
              <a:rPr b="1" lang="en" sz="1362">
                <a:solidFill>
                  <a:schemeClr val="dk2"/>
                </a:solidFill>
                <a:latin typeface="Arial"/>
                <a:ea typeface="Arial"/>
                <a:cs typeface="Arial"/>
                <a:sym typeface="Arial"/>
              </a:rPr>
              <a:t>Final Report and Presentation</a:t>
            </a:r>
            <a:endParaRPr b="1" sz="1362">
              <a:solidFill>
                <a:schemeClr val="dk2"/>
              </a:solidFill>
              <a:latin typeface="Arial"/>
              <a:ea typeface="Arial"/>
              <a:cs typeface="Arial"/>
              <a:sym typeface="Arial"/>
            </a:endParaRPr>
          </a:p>
        </p:txBody>
      </p:sp>
      <p:pic>
        <p:nvPicPr>
          <p:cNvPr id="128" name="Google Shape;128;p19"/>
          <p:cNvPicPr preferRelativeResize="0"/>
          <p:nvPr/>
        </p:nvPicPr>
        <p:blipFill rotWithShape="1">
          <a:blip r:embed="rId3">
            <a:alphaModFix/>
          </a:blip>
          <a:srcRect b="0" l="42392" r="16912" t="18752"/>
          <a:stretch/>
        </p:blipFill>
        <p:spPr>
          <a:xfrm>
            <a:off x="164075" y="1208725"/>
            <a:ext cx="2971199" cy="33967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169625"/>
            <a:ext cx="7688700" cy="48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Calculations</a:t>
            </a:r>
            <a:endParaRPr/>
          </a:p>
        </p:txBody>
      </p:sp>
      <p:sp>
        <p:nvSpPr>
          <p:cNvPr id="134" name="Google Shape;134;p20"/>
          <p:cNvSpPr txBox="1"/>
          <p:nvPr>
            <p:ph idx="1" type="body"/>
          </p:nvPr>
        </p:nvSpPr>
        <p:spPr>
          <a:xfrm>
            <a:off x="4814175" y="4365675"/>
            <a:ext cx="1871100" cy="609900"/>
          </a:xfrm>
          <a:prstGeom prst="rect">
            <a:avLst/>
          </a:prstGeom>
        </p:spPr>
        <p:txBody>
          <a:bodyPr anchorCtr="0" anchor="t" bIns="91425" lIns="91425" spcFirstLastPara="1" rIns="91425" wrap="square" tIns="91425">
            <a:normAutofit fontScale="25000" lnSpcReduction="20000"/>
          </a:bodyPr>
          <a:lstStyle/>
          <a:p>
            <a:pPr indent="0" lvl="0" marL="0" rtl="0" algn="l">
              <a:lnSpc>
                <a:spcPct val="85000"/>
              </a:lnSpc>
              <a:spcBef>
                <a:spcPts val="0"/>
              </a:spcBef>
              <a:spcAft>
                <a:spcPts val="0"/>
              </a:spcAft>
              <a:buSzPts val="213"/>
              <a:buNone/>
            </a:pPr>
            <a:r>
              <a:rPr b="1" lang="en" sz="3972">
                <a:solidFill>
                  <a:schemeClr val="dk2"/>
                </a:solidFill>
                <a:latin typeface="Arial"/>
                <a:ea typeface="Arial"/>
                <a:cs typeface="Arial"/>
                <a:sym typeface="Arial"/>
              </a:rPr>
              <a:t>Forward Kinematics : - </a:t>
            </a:r>
            <a:endParaRPr b="1" sz="3972">
              <a:solidFill>
                <a:schemeClr val="dk2"/>
              </a:solidFill>
              <a:latin typeface="Arial"/>
              <a:ea typeface="Arial"/>
              <a:cs typeface="Arial"/>
              <a:sym typeface="Arial"/>
            </a:endParaRPr>
          </a:p>
          <a:p>
            <a:pPr indent="457200" lvl="0" marL="0" rtl="0" algn="l">
              <a:lnSpc>
                <a:spcPct val="85000"/>
              </a:lnSpc>
              <a:spcBef>
                <a:spcPts val="1200"/>
              </a:spcBef>
              <a:spcAft>
                <a:spcPts val="0"/>
              </a:spcAft>
              <a:buSzPts val="213"/>
              <a:buNone/>
            </a:pPr>
            <a:r>
              <a:rPr b="1" lang="en" sz="3972">
                <a:solidFill>
                  <a:schemeClr val="dk2"/>
                </a:solidFill>
                <a:latin typeface="Arial"/>
                <a:ea typeface="Arial"/>
                <a:cs typeface="Arial"/>
                <a:sym typeface="Arial"/>
              </a:rPr>
              <a:t>X_dot  = J*theta_do</a:t>
            </a:r>
            <a:r>
              <a:rPr b="1" lang="en" sz="3972">
                <a:solidFill>
                  <a:schemeClr val="dk2"/>
                </a:solidFill>
                <a:latin typeface="Arial"/>
                <a:ea typeface="Arial"/>
                <a:cs typeface="Arial"/>
                <a:sym typeface="Arial"/>
              </a:rPr>
              <a:t>t</a:t>
            </a:r>
            <a:endParaRPr b="1" sz="3972">
              <a:solidFill>
                <a:schemeClr val="dk2"/>
              </a:solidFill>
              <a:latin typeface="Arial"/>
              <a:ea typeface="Arial"/>
              <a:cs typeface="Arial"/>
              <a:sym typeface="Arial"/>
            </a:endParaRPr>
          </a:p>
          <a:p>
            <a:pPr indent="457200" lvl="0" marL="0" rtl="0" algn="l">
              <a:lnSpc>
                <a:spcPct val="85000"/>
              </a:lnSpc>
              <a:spcBef>
                <a:spcPts val="1200"/>
              </a:spcBef>
              <a:spcAft>
                <a:spcPts val="1200"/>
              </a:spcAft>
              <a:buSzPct val="104601"/>
              <a:buNone/>
            </a:pPr>
            <a:r>
              <a:t/>
            </a:r>
            <a:endParaRPr b="1" sz="814">
              <a:solidFill>
                <a:schemeClr val="dk2"/>
              </a:solidFill>
              <a:latin typeface="Arial"/>
              <a:ea typeface="Arial"/>
              <a:cs typeface="Arial"/>
              <a:sym typeface="Arial"/>
            </a:endParaRPr>
          </a:p>
        </p:txBody>
      </p:sp>
      <p:graphicFrame>
        <p:nvGraphicFramePr>
          <p:cNvPr id="135" name="Google Shape;135;p20"/>
          <p:cNvGraphicFramePr/>
          <p:nvPr/>
        </p:nvGraphicFramePr>
        <p:xfrm>
          <a:off x="523975" y="1653430"/>
          <a:ext cx="3000000" cy="3000000"/>
        </p:xfrm>
        <a:graphic>
          <a:graphicData uri="http://schemas.openxmlformats.org/drawingml/2006/table">
            <a:tbl>
              <a:tblPr>
                <a:noFill/>
                <a:tableStyleId>{D573B867-557C-468E-AD31-F1C774C6DDB6}</a:tableStyleId>
              </a:tblPr>
              <a:tblGrid>
                <a:gridCol w="652475"/>
                <a:gridCol w="641275"/>
                <a:gridCol w="860100"/>
                <a:gridCol w="626500"/>
                <a:gridCol w="1052650"/>
              </a:tblGrid>
              <a:tr h="457175">
                <a:tc>
                  <a:txBody>
                    <a:bodyPr/>
                    <a:lstStyle/>
                    <a:p>
                      <a:pPr indent="0" lvl="0" marL="0" rtl="0" algn="ctr">
                        <a:spcBef>
                          <a:spcPts val="0"/>
                        </a:spcBef>
                        <a:spcAft>
                          <a:spcPts val="0"/>
                        </a:spcAft>
                        <a:buNone/>
                      </a:pPr>
                      <a:r>
                        <a:rPr lang="en" sz="900"/>
                        <a:t>Link_i</a:t>
                      </a:r>
                      <a:endParaRPr sz="900"/>
                    </a:p>
                  </a:txBody>
                  <a:tcPr marT="91425" marB="91425" marR="91425" marL="91425"/>
                </a:tc>
                <a:tc>
                  <a:txBody>
                    <a:bodyPr/>
                    <a:lstStyle/>
                    <a:p>
                      <a:pPr indent="0" lvl="0" marL="0" rtl="0" algn="ctr">
                        <a:spcBef>
                          <a:spcPts val="0"/>
                        </a:spcBef>
                        <a:spcAft>
                          <a:spcPts val="0"/>
                        </a:spcAft>
                        <a:buNone/>
                      </a:pPr>
                      <a:r>
                        <a:rPr lang="en" sz="900"/>
                        <a:t>a</a:t>
                      </a:r>
                      <a:r>
                        <a:rPr lang="en" sz="900"/>
                        <a:t>_i (m)</a:t>
                      </a:r>
                      <a:endParaRPr sz="900"/>
                    </a:p>
                  </a:txBody>
                  <a:tcPr marT="91425" marB="91425" marR="91425" marL="91425"/>
                </a:tc>
                <a:tc>
                  <a:txBody>
                    <a:bodyPr/>
                    <a:lstStyle/>
                    <a:p>
                      <a:pPr indent="0" lvl="0" marL="0" rtl="0" algn="ctr">
                        <a:spcBef>
                          <a:spcPts val="0"/>
                        </a:spcBef>
                        <a:spcAft>
                          <a:spcPts val="0"/>
                        </a:spcAft>
                        <a:buNone/>
                      </a:pPr>
                      <a:r>
                        <a:rPr lang="en" sz="900"/>
                        <a:t>A</a:t>
                      </a:r>
                      <a:r>
                        <a:rPr lang="en" sz="900"/>
                        <a:t>lpha_i (degrees)</a:t>
                      </a:r>
                      <a:endParaRPr sz="900"/>
                    </a:p>
                  </a:txBody>
                  <a:tcPr marT="91425" marB="91425" marR="91425" marL="91425"/>
                </a:tc>
                <a:tc>
                  <a:txBody>
                    <a:bodyPr/>
                    <a:lstStyle/>
                    <a:p>
                      <a:pPr indent="0" lvl="0" marL="0" rtl="0" algn="ctr">
                        <a:spcBef>
                          <a:spcPts val="0"/>
                        </a:spcBef>
                        <a:spcAft>
                          <a:spcPts val="0"/>
                        </a:spcAft>
                        <a:buNone/>
                      </a:pPr>
                      <a:r>
                        <a:rPr lang="en" sz="900"/>
                        <a:t>d_i (m)</a:t>
                      </a:r>
                      <a:endParaRPr sz="900"/>
                    </a:p>
                  </a:txBody>
                  <a:tcPr marT="91425" marB="91425" marR="91425" marL="91425"/>
                </a:tc>
                <a:tc>
                  <a:txBody>
                    <a:bodyPr/>
                    <a:lstStyle/>
                    <a:p>
                      <a:pPr indent="0" lvl="0" marL="0" rtl="0" algn="ctr">
                        <a:spcBef>
                          <a:spcPts val="0"/>
                        </a:spcBef>
                        <a:spcAft>
                          <a:spcPts val="0"/>
                        </a:spcAft>
                        <a:buNone/>
                      </a:pPr>
                      <a:r>
                        <a:rPr lang="en" sz="900"/>
                        <a:t>Theta_i (degrees)</a:t>
                      </a:r>
                      <a:endParaRPr sz="900"/>
                    </a:p>
                  </a:txBody>
                  <a:tcPr marT="91425" marB="91425" marR="91425" marL="91425"/>
                </a:tc>
              </a:tr>
              <a:tr h="363025">
                <a:tc>
                  <a:txBody>
                    <a:bodyPr/>
                    <a:lstStyle/>
                    <a:p>
                      <a:pPr indent="0" lvl="0" marL="0" rtl="0" algn="ctr">
                        <a:spcBef>
                          <a:spcPts val="0"/>
                        </a:spcBef>
                        <a:spcAft>
                          <a:spcPts val="0"/>
                        </a:spcAft>
                        <a:buNone/>
                      </a:pPr>
                      <a:r>
                        <a:rPr lang="en" sz="900"/>
                        <a:t>0 -&gt;1</a:t>
                      </a:r>
                      <a:endParaRPr sz="900"/>
                    </a:p>
                  </a:txBody>
                  <a:tcPr marT="91425" marB="91425" marR="91425" marL="91425"/>
                </a:tc>
                <a:tc>
                  <a:txBody>
                    <a:bodyPr/>
                    <a:lstStyle/>
                    <a:p>
                      <a:pPr indent="0" lvl="0" marL="0" rtl="0" algn="ctr">
                        <a:spcBef>
                          <a:spcPts val="0"/>
                        </a:spcBef>
                        <a:spcAft>
                          <a:spcPts val="0"/>
                        </a:spcAft>
                        <a:buNone/>
                      </a:pPr>
                      <a:r>
                        <a:rPr lang="en" sz="900"/>
                        <a:t>0.330</a:t>
                      </a:r>
                      <a:endParaRPr sz="900"/>
                    </a:p>
                  </a:txBody>
                  <a:tcPr marT="91425" marB="91425" marR="91425" marL="91425"/>
                </a:tc>
                <a:tc>
                  <a:txBody>
                    <a:bodyPr/>
                    <a:lstStyle/>
                    <a:p>
                      <a:pPr indent="0" lvl="0" marL="0" rtl="0" algn="ctr">
                        <a:spcBef>
                          <a:spcPts val="0"/>
                        </a:spcBef>
                        <a:spcAft>
                          <a:spcPts val="0"/>
                        </a:spcAft>
                        <a:buNone/>
                      </a:pPr>
                      <a:r>
                        <a:rPr lang="en" sz="900"/>
                        <a:t>90</a:t>
                      </a:r>
                      <a:endParaRPr sz="900"/>
                    </a:p>
                  </a:txBody>
                  <a:tcPr marT="91425" marB="91425" marR="91425" marL="91425"/>
                </a:tc>
                <a:tc>
                  <a:txBody>
                    <a:bodyPr/>
                    <a:lstStyle/>
                    <a:p>
                      <a:pPr indent="0" lvl="0" marL="0" rtl="0" algn="ctr">
                        <a:spcBef>
                          <a:spcPts val="0"/>
                        </a:spcBef>
                        <a:spcAft>
                          <a:spcPts val="0"/>
                        </a:spcAft>
                        <a:buNone/>
                      </a:pPr>
                      <a:r>
                        <a:rPr lang="en" sz="900"/>
                        <a:t>0.645</a:t>
                      </a:r>
                      <a:endParaRPr sz="900"/>
                    </a:p>
                  </a:txBody>
                  <a:tcPr marT="91425" marB="91425" marR="91425" marL="91425"/>
                </a:tc>
                <a:tc>
                  <a:txBody>
                    <a:bodyPr/>
                    <a:lstStyle/>
                    <a:p>
                      <a:pPr indent="0" lvl="0" marL="0" rtl="0" algn="ctr">
                        <a:spcBef>
                          <a:spcPts val="0"/>
                        </a:spcBef>
                        <a:spcAft>
                          <a:spcPts val="0"/>
                        </a:spcAft>
                        <a:buNone/>
                      </a:pPr>
                      <a:r>
                        <a:rPr lang="en" sz="900"/>
                        <a:t>180+theta_1</a:t>
                      </a:r>
                      <a:endParaRPr sz="900"/>
                    </a:p>
                  </a:txBody>
                  <a:tcPr marT="91425" marB="91425" marR="91425" marL="91425"/>
                </a:tc>
              </a:tr>
              <a:tr h="363025">
                <a:tc>
                  <a:txBody>
                    <a:bodyPr/>
                    <a:lstStyle/>
                    <a:p>
                      <a:pPr indent="0" lvl="0" marL="0" rtl="0" algn="ctr">
                        <a:spcBef>
                          <a:spcPts val="0"/>
                        </a:spcBef>
                        <a:spcAft>
                          <a:spcPts val="0"/>
                        </a:spcAft>
                        <a:buNone/>
                      </a:pPr>
                      <a:r>
                        <a:rPr lang="en" sz="900"/>
                        <a:t>1</a:t>
                      </a:r>
                      <a:r>
                        <a:rPr lang="en" sz="900"/>
                        <a:t> -&gt;2</a:t>
                      </a:r>
                      <a:endParaRPr sz="900"/>
                    </a:p>
                  </a:txBody>
                  <a:tcPr marT="91425" marB="91425" marR="91425" marL="91425"/>
                </a:tc>
                <a:tc>
                  <a:txBody>
                    <a:bodyPr/>
                    <a:lstStyle/>
                    <a:p>
                      <a:pPr indent="0" lvl="0" marL="0" rtl="0" algn="ctr">
                        <a:spcBef>
                          <a:spcPts val="0"/>
                        </a:spcBef>
                        <a:spcAft>
                          <a:spcPts val="0"/>
                        </a:spcAft>
                        <a:buNone/>
                      </a:pPr>
                      <a:r>
                        <a:rPr lang="en" sz="900"/>
                        <a:t>1.15</a:t>
                      </a:r>
                      <a:endParaRPr sz="900"/>
                    </a:p>
                  </a:txBody>
                  <a:tcPr marT="91425" marB="91425" marR="91425" marL="91425"/>
                </a:tc>
                <a:tc>
                  <a:txBody>
                    <a:bodyPr/>
                    <a:lstStyle/>
                    <a:p>
                      <a:pPr indent="0" lvl="0" marL="0" rtl="0" algn="ctr">
                        <a:spcBef>
                          <a:spcPts val="0"/>
                        </a:spcBef>
                        <a:spcAft>
                          <a:spcPts val="0"/>
                        </a:spcAft>
                        <a:buNone/>
                      </a:pPr>
                      <a:r>
                        <a:rPr lang="en" sz="900"/>
                        <a:t>0</a:t>
                      </a:r>
                      <a:endParaRPr sz="900"/>
                    </a:p>
                  </a:txBody>
                  <a:tcPr marT="91425" marB="91425" marR="91425" marL="91425"/>
                </a:tc>
                <a:tc>
                  <a:txBody>
                    <a:bodyPr/>
                    <a:lstStyle/>
                    <a:p>
                      <a:pPr indent="0" lvl="0" marL="0" rtl="0" algn="ctr">
                        <a:spcBef>
                          <a:spcPts val="0"/>
                        </a:spcBef>
                        <a:spcAft>
                          <a:spcPts val="0"/>
                        </a:spcAft>
                        <a:buNone/>
                      </a:pPr>
                      <a:r>
                        <a:rPr lang="en" sz="900"/>
                        <a:t>0</a:t>
                      </a:r>
                      <a:endParaRPr sz="900"/>
                    </a:p>
                  </a:txBody>
                  <a:tcPr marT="91425" marB="91425" marR="91425" marL="91425"/>
                </a:tc>
                <a:tc>
                  <a:txBody>
                    <a:bodyPr/>
                    <a:lstStyle/>
                    <a:p>
                      <a:pPr indent="0" lvl="0" marL="0" rtl="0" algn="ctr">
                        <a:spcBef>
                          <a:spcPts val="0"/>
                        </a:spcBef>
                        <a:spcAft>
                          <a:spcPts val="0"/>
                        </a:spcAft>
                        <a:buNone/>
                      </a:pPr>
                      <a:r>
                        <a:rPr lang="en" sz="900"/>
                        <a:t>90 + theta_2</a:t>
                      </a:r>
                      <a:endParaRPr sz="900"/>
                    </a:p>
                  </a:txBody>
                  <a:tcPr marT="91425" marB="91425" marR="91425" marL="91425"/>
                </a:tc>
              </a:tr>
              <a:tr h="363025">
                <a:tc>
                  <a:txBody>
                    <a:bodyPr/>
                    <a:lstStyle/>
                    <a:p>
                      <a:pPr indent="0" lvl="0" marL="0" rtl="0" algn="ctr">
                        <a:spcBef>
                          <a:spcPts val="0"/>
                        </a:spcBef>
                        <a:spcAft>
                          <a:spcPts val="0"/>
                        </a:spcAft>
                        <a:buNone/>
                      </a:pPr>
                      <a:r>
                        <a:rPr lang="en" sz="900"/>
                        <a:t>2</a:t>
                      </a:r>
                      <a:r>
                        <a:rPr lang="en" sz="900"/>
                        <a:t> -&gt;3</a:t>
                      </a:r>
                      <a:endParaRPr sz="900"/>
                    </a:p>
                  </a:txBody>
                  <a:tcPr marT="91425" marB="91425" marR="91425" marL="91425"/>
                </a:tc>
                <a:tc>
                  <a:txBody>
                    <a:bodyPr/>
                    <a:lstStyle/>
                    <a:p>
                      <a:pPr indent="0" lvl="0" marL="0" rtl="0" algn="ctr">
                        <a:spcBef>
                          <a:spcPts val="0"/>
                        </a:spcBef>
                        <a:spcAft>
                          <a:spcPts val="0"/>
                        </a:spcAft>
                        <a:buNone/>
                      </a:pPr>
                      <a:r>
                        <a:rPr lang="en" sz="900"/>
                        <a:t>0</a:t>
                      </a:r>
                      <a:endParaRPr sz="900"/>
                    </a:p>
                  </a:txBody>
                  <a:tcPr marT="91425" marB="91425" marR="91425" marL="91425"/>
                </a:tc>
                <a:tc>
                  <a:txBody>
                    <a:bodyPr/>
                    <a:lstStyle/>
                    <a:p>
                      <a:pPr indent="0" lvl="0" marL="0" rtl="0" algn="ctr">
                        <a:spcBef>
                          <a:spcPts val="0"/>
                        </a:spcBef>
                        <a:spcAft>
                          <a:spcPts val="0"/>
                        </a:spcAft>
                        <a:buNone/>
                      </a:pPr>
                      <a:r>
                        <a:rPr lang="en" sz="900"/>
                        <a:t>90</a:t>
                      </a:r>
                      <a:endParaRPr sz="900"/>
                    </a:p>
                  </a:txBody>
                  <a:tcPr marT="91425" marB="91425" marR="91425" marL="91425"/>
                </a:tc>
                <a:tc>
                  <a:txBody>
                    <a:bodyPr/>
                    <a:lstStyle/>
                    <a:p>
                      <a:pPr indent="0" lvl="0" marL="0" rtl="0" algn="ctr">
                        <a:spcBef>
                          <a:spcPts val="0"/>
                        </a:spcBef>
                        <a:spcAft>
                          <a:spcPts val="0"/>
                        </a:spcAft>
                        <a:buNone/>
                      </a:pPr>
                      <a:r>
                        <a:rPr lang="en" sz="900"/>
                        <a:t>0</a:t>
                      </a:r>
                      <a:endParaRPr sz="900"/>
                    </a:p>
                  </a:txBody>
                  <a:tcPr marT="91425" marB="91425" marR="91425" marL="91425"/>
                </a:tc>
                <a:tc>
                  <a:txBody>
                    <a:bodyPr/>
                    <a:lstStyle/>
                    <a:p>
                      <a:pPr indent="0" lvl="0" marL="0" rtl="0" algn="ctr">
                        <a:spcBef>
                          <a:spcPts val="0"/>
                        </a:spcBef>
                        <a:spcAft>
                          <a:spcPts val="0"/>
                        </a:spcAft>
                        <a:buNone/>
                      </a:pPr>
                      <a:r>
                        <a:rPr lang="en" sz="900"/>
                        <a:t>theta_3</a:t>
                      </a:r>
                      <a:endParaRPr sz="900"/>
                    </a:p>
                  </a:txBody>
                  <a:tcPr marT="91425" marB="91425" marR="91425" marL="91425"/>
                </a:tc>
              </a:tr>
              <a:tr h="363025">
                <a:tc>
                  <a:txBody>
                    <a:bodyPr/>
                    <a:lstStyle/>
                    <a:p>
                      <a:pPr indent="0" lvl="0" marL="0" rtl="0" algn="ctr">
                        <a:spcBef>
                          <a:spcPts val="0"/>
                        </a:spcBef>
                        <a:spcAft>
                          <a:spcPts val="0"/>
                        </a:spcAft>
                        <a:buNone/>
                      </a:pPr>
                      <a:r>
                        <a:rPr lang="en" sz="900"/>
                        <a:t>3</a:t>
                      </a:r>
                      <a:r>
                        <a:rPr lang="en" sz="900"/>
                        <a:t> -&gt;4</a:t>
                      </a:r>
                      <a:endParaRPr sz="900"/>
                    </a:p>
                  </a:txBody>
                  <a:tcPr marT="91425" marB="91425" marR="91425" marL="91425"/>
                </a:tc>
                <a:tc>
                  <a:txBody>
                    <a:bodyPr/>
                    <a:lstStyle/>
                    <a:p>
                      <a:pPr indent="0" lvl="0" marL="0" rtl="0" algn="ctr">
                        <a:spcBef>
                          <a:spcPts val="0"/>
                        </a:spcBef>
                        <a:spcAft>
                          <a:spcPts val="0"/>
                        </a:spcAft>
                        <a:buNone/>
                      </a:pPr>
                      <a:r>
                        <a:rPr lang="en" sz="900"/>
                        <a:t>0</a:t>
                      </a:r>
                      <a:endParaRPr sz="900"/>
                    </a:p>
                  </a:txBody>
                  <a:tcPr marT="91425" marB="91425" marR="91425" marL="91425"/>
                </a:tc>
                <a:tc>
                  <a:txBody>
                    <a:bodyPr/>
                    <a:lstStyle/>
                    <a:p>
                      <a:pPr indent="0" lvl="0" marL="0" rtl="0" algn="ctr">
                        <a:spcBef>
                          <a:spcPts val="0"/>
                        </a:spcBef>
                        <a:spcAft>
                          <a:spcPts val="0"/>
                        </a:spcAft>
                        <a:buNone/>
                      </a:pPr>
                      <a:r>
                        <a:rPr lang="en" sz="900"/>
                        <a:t>-90</a:t>
                      </a:r>
                      <a:endParaRPr sz="900"/>
                    </a:p>
                  </a:txBody>
                  <a:tcPr marT="91425" marB="91425" marR="91425" marL="91425"/>
                </a:tc>
                <a:tc>
                  <a:txBody>
                    <a:bodyPr/>
                    <a:lstStyle/>
                    <a:p>
                      <a:pPr indent="0" lvl="0" marL="0" rtl="0" algn="ctr">
                        <a:spcBef>
                          <a:spcPts val="0"/>
                        </a:spcBef>
                        <a:spcAft>
                          <a:spcPts val="0"/>
                        </a:spcAft>
                        <a:buNone/>
                      </a:pPr>
                      <a:r>
                        <a:rPr lang="en" sz="900"/>
                        <a:t>1.22</a:t>
                      </a:r>
                      <a:endParaRPr sz="900"/>
                    </a:p>
                  </a:txBody>
                  <a:tcPr marT="91425" marB="91425" marR="91425" marL="91425"/>
                </a:tc>
                <a:tc>
                  <a:txBody>
                    <a:bodyPr/>
                    <a:lstStyle/>
                    <a:p>
                      <a:pPr indent="0" lvl="0" marL="0" rtl="0" algn="ctr">
                        <a:spcBef>
                          <a:spcPts val="0"/>
                        </a:spcBef>
                        <a:spcAft>
                          <a:spcPts val="0"/>
                        </a:spcAft>
                        <a:buNone/>
                      </a:pPr>
                      <a:r>
                        <a:rPr lang="en" sz="900"/>
                        <a:t>theta_4</a:t>
                      </a:r>
                      <a:endParaRPr sz="900"/>
                    </a:p>
                  </a:txBody>
                  <a:tcPr marT="91425" marB="91425" marR="91425" marL="91425"/>
                </a:tc>
              </a:tr>
              <a:tr h="363025">
                <a:tc>
                  <a:txBody>
                    <a:bodyPr/>
                    <a:lstStyle/>
                    <a:p>
                      <a:pPr indent="0" lvl="0" marL="0" rtl="0" algn="ctr">
                        <a:spcBef>
                          <a:spcPts val="0"/>
                        </a:spcBef>
                        <a:spcAft>
                          <a:spcPts val="0"/>
                        </a:spcAft>
                        <a:buNone/>
                      </a:pPr>
                      <a:r>
                        <a:rPr lang="en" sz="900"/>
                        <a:t>4</a:t>
                      </a:r>
                      <a:r>
                        <a:rPr lang="en" sz="900"/>
                        <a:t> -&gt;5</a:t>
                      </a:r>
                      <a:endParaRPr sz="900"/>
                    </a:p>
                  </a:txBody>
                  <a:tcPr marT="91425" marB="91425" marR="91425" marL="91425"/>
                </a:tc>
                <a:tc>
                  <a:txBody>
                    <a:bodyPr/>
                    <a:lstStyle/>
                    <a:p>
                      <a:pPr indent="0" lvl="0" marL="0" rtl="0" algn="ctr">
                        <a:spcBef>
                          <a:spcPts val="0"/>
                        </a:spcBef>
                        <a:spcAft>
                          <a:spcPts val="0"/>
                        </a:spcAft>
                        <a:buNone/>
                      </a:pPr>
                      <a:r>
                        <a:rPr lang="en" sz="900"/>
                        <a:t>0</a:t>
                      </a:r>
                      <a:endParaRPr sz="900"/>
                    </a:p>
                  </a:txBody>
                  <a:tcPr marT="91425" marB="91425" marR="91425" marL="91425"/>
                </a:tc>
                <a:tc>
                  <a:txBody>
                    <a:bodyPr/>
                    <a:lstStyle/>
                    <a:p>
                      <a:pPr indent="0" lvl="0" marL="0" rtl="0" algn="ctr">
                        <a:spcBef>
                          <a:spcPts val="0"/>
                        </a:spcBef>
                        <a:spcAft>
                          <a:spcPts val="0"/>
                        </a:spcAft>
                        <a:buNone/>
                      </a:pPr>
                      <a:r>
                        <a:rPr lang="en" sz="900"/>
                        <a:t>90</a:t>
                      </a:r>
                      <a:endParaRPr sz="900"/>
                    </a:p>
                  </a:txBody>
                  <a:tcPr marT="91425" marB="91425" marR="91425" marL="91425"/>
                </a:tc>
                <a:tc>
                  <a:txBody>
                    <a:bodyPr/>
                    <a:lstStyle/>
                    <a:p>
                      <a:pPr indent="0" lvl="0" marL="0" rtl="0" algn="ctr">
                        <a:spcBef>
                          <a:spcPts val="0"/>
                        </a:spcBef>
                        <a:spcAft>
                          <a:spcPts val="0"/>
                        </a:spcAft>
                        <a:buNone/>
                      </a:pPr>
                      <a:r>
                        <a:rPr lang="en" sz="900"/>
                        <a:t>0</a:t>
                      </a:r>
                      <a:endParaRPr sz="900"/>
                    </a:p>
                  </a:txBody>
                  <a:tcPr marT="91425" marB="91425" marR="91425" marL="91425"/>
                </a:tc>
                <a:tc>
                  <a:txBody>
                    <a:bodyPr/>
                    <a:lstStyle/>
                    <a:p>
                      <a:pPr indent="0" lvl="0" marL="0" rtl="0" algn="ctr">
                        <a:spcBef>
                          <a:spcPts val="0"/>
                        </a:spcBef>
                        <a:spcAft>
                          <a:spcPts val="0"/>
                        </a:spcAft>
                        <a:buNone/>
                      </a:pPr>
                      <a:r>
                        <a:rPr lang="en" sz="900"/>
                        <a:t>theta_5</a:t>
                      </a:r>
                      <a:endParaRPr sz="900"/>
                    </a:p>
                  </a:txBody>
                  <a:tcPr marT="91425" marB="91425" marR="91425" marL="91425"/>
                </a:tc>
              </a:tr>
              <a:tr h="363025">
                <a:tc>
                  <a:txBody>
                    <a:bodyPr/>
                    <a:lstStyle/>
                    <a:p>
                      <a:pPr indent="0" lvl="0" marL="0" rtl="0" algn="ctr">
                        <a:spcBef>
                          <a:spcPts val="0"/>
                        </a:spcBef>
                        <a:spcAft>
                          <a:spcPts val="0"/>
                        </a:spcAft>
                        <a:buNone/>
                      </a:pPr>
                      <a:r>
                        <a:rPr lang="en" sz="900"/>
                        <a:t>5</a:t>
                      </a:r>
                      <a:r>
                        <a:rPr lang="en" sz="900"/>
                        <a:t> -&gt;6</a:t>
                      </a:r>
                      <a:endParaRPr sz="900"/>
                    </a:p>
                  </a:txBody>
                  <a:tcPr marT="91425" marB="91425" marR="91425" marL="91425"/>
                </a:tc>
                <a:tc>
                  <a:txBody>
                    <a:bodyPr/>
                    <a:lstStyle/>
                    <a:p>
                      <a:pPr indent="0" lvl="0" marL="0" rtl="0" algn="ctr">
                        <a:spcBef>
                          <a:spcPts val="0"/>
                        </a:spcBef>
                        <a:spcAft>
                          <a:spcPts val="0"/>
                        </a:spcAft>
                        <a:buNone/>
                      </a:pPr>
                      <a:r>
                        <a:rPr lang="en" sz="900"/>
                        <a:t>0</a:t>
                      </a:r>
                      <a:endParaRPr sz="900"/>
                    </a:p>
                  </a:txBody>
                  <a:tcPr marT="91425" marB="91425" marR="91425" marL="91425"/>
                </a:tc>
                <a:tc>
                  <a:txBody>
                    <a:bodyPr/>
                    <a:lstStyle/>
                    <a:p>
                      <a:pPr indent="0" lvl="0" marL="0" rtl="0" algn="ctr">
                        <a:spcBef>
                          <a:spcPts val="0"/>
                        </a:spcBef>
                        <a:spcAft>
                          <a:spcPts val="0"/>
                        </a:spcAft>
                        <a:buNone/>
                      </a:pPr>
                      <a:r>
                        <a:rPr lang="en" sz="900"/>
                        <a:t>90</a:t>
                      </a:r>
                      <a:endParaRPr sz="900"/>
                    </a:p>
                  </a:txBody>
                  <a:tcPr marT="91425" marB="91425" marR="91425" marL="91425"/>
                </a:tc>
                <a:tc>
                  <a:txBody>
                    <a:bodyPr/>
                    <a:lstStyle/>
                    <a:p>
                      <a:pPr indent="0" lvl="0" marL="0" rtl="0" algn="ctr">
                        <a:spcBef>
                          <a:spcPts val="0"/>
                        </a:spcBef>
                        <a:spcAft>
                          <a:spcPts val="0"/>
                        </a:spcAft>
                        <a:buNone/>
                      </a:pPr>
                      <a:r>
                        <a:rPr lang="en" sz="900"/>
                        <a:t>0.437</a:t>
                      </a:r>
                      <a:endParaRPr sz="900"/>
                    </a:p>
                  </a:txBody>
                  <a:tcPr marT="91425" marB="91425" marR="91425" marL="91425"/>
                </a:tc>
                <a:tc>
                  <a:txBody>
                    <a:bodyPr/>
                    <a:lstStyle/>
                    <a:p>
                      <a:pPr indent="0" lvl="0" marL="0" rtl="0" algn="ctr">
                        <a:spcBef>
                          <a:spcPts val="0"/>
                        </a:spcBef>
                        <a:spcAft>
                          <a:spcPts val="0"/>
                        </a:spcAft>
                        <a:buNone/>
                      </a:pPr>
                      <a:r>
                        <a:rPr lang="en" sz="900"/>
                        <a:t>90 + theta_6</a:t>
                      </a:r>
                      <a:endParaRPr sz="900"/>
                    </a:p>
                  </a:txBody>
                  <a:tcPr marT="91425" marB="91425" marR="91425" marL="91425"/>
                </a:tc>
              </a:tr>
              <a:tr h="363025">
                <a:tc>
                  <a:txBody>
                    <a:bodyPr/>
                    <a:lstStyle/>
                    <a:p>
                      <a:pPr indent="0" lvl="0" marL="0" rtl="0" algn="ctr">
                        <a:spcBef>
                          <a:spcPts val="0"/>
                        </a:spcBef>
                        <a:spcAft>
                          <a:spcPts val="0"/>
                        </a:spcAft>
                        <a:buNone/>
                      </a:pPr>
                      <a:r>
                        <a:rPr lang="en" sz="900"/>
                        <a:t>6</a:t>
                      </a:r>
                      <a:r>
                        <a:rPr lang="en" sz="900"/>
                        <a:t> -&gt;7</a:t>
                      </a:r>
                      <a:endParaRPr sz="900"/>
                    </a:p>
                  </a:txBody>
                  <a:tcPr marT="91425" marB="91425" marR="91425" marL="91425"/>
                </a:tc>
                <a:tc>
                  <a:txBody>
                    <a:bodyPr/>
                    <a:lstStyle/>
                    <a:p>
                      <a:pPr indent="0" lvl="0" marL="0" rtl="0" algn="ctr">
                        <a:spcBef>
                          <a:spcPts val="0"/>
                        </a:spcBef>
                        <a:spcAft>
                          <a:spcPts val="0"/>
                        </a:spcAft>
                        <a:buNone/>
                      </a:pPr>
                      <a:r>
                        <a:rPr lang="en" sz="900"/>
                        <a:t>0.058</a:t>
                      </a:r>
                      <a:endParaRPr sz="900"/>
                    </a:p>
                  </a:txBody>
                  <a:tcPr marT="91425" marB="91425" marR="91425" marL="91425"/>
                </a:tc>
                <a:tc>
                  <a:txBody>
                    <a:bodyPr/>
                    <a:lstStyle/>
                    <a:p>
                      <a:pPr indent="0" lvl="0" marL="0" rtl="0" algn="ctr">
                        <a:spcBef>
                          <a:spcPts val="0"/>
                        </a:spcBef>
                        <a:spcAft>
                          <a:spcPts val="0"/>
                        </a:spcAft>
                        <a:buNone/>
                      </a:pPr>
                      <a:r>
                        <a:rPr lang="en" sz="900"/>
                        <a:t>90</a:t>
                      </a:r>
                      <a:endParaRPr sz="900"/>
                    </a:p>
                  </a:txBody>
                  <a:tcPr marT="91425" marB="91425" marR="91425" marL="91425"/>
                </a:tc>
                <a:tc>
                  <a:txBody>
                    <a:bodyPr/>
                    <a:lstStyle/>
                    <a:p>
                      <a:pPr indent="0" lvl="0" marL="0" rtl="0" algn="ctr">
                        <a:spcBef>
                          <a:spcPts val="0"/>
                        </a:spcBef>
                        <a:spcAft>
                          <a:spcPts val="0"/>
                        </a:spcAft>
                        <a:buNone/>
                      </a:pPr>
                      <a:r>
                        <a:rPr lang="en" sz="900"/>
                        <a:t>0</a:t>
                      </a:r>
                      <a:endParaRPr sz="900"/>
                    </a:p>
                  </a:txBody>
                  <a:tcPr marT="91425" marB="91425" marR="91425" marL="91425"/>
                </a:tc>
                <a:tc>
                  <a:txBody>
                    <a:bodyPr/>
                    <a:lstStyle/>
                    <a:p>
                      <a:pPr indent="0" lvl="0" marL="0" rtl="0" algn="ctr">
                        <a:spcBef>
                          <a:spcPts val="0"/>
                        </a:spcBef>
                        <a:spcAft>
                          <a:spcPts val="0"/>
                        </a:spcAft>
                        <a:buNone/>
                      </a:pPr>
                      <a:r>
                        <a:rPr lang="en" sz="900"/>
                        <a:t>90 + theta_7</a:t>
                      </a:r>
                      <a:endParaRPr sz="900"/>
                    </a:p>
                  </a:txBody>
                  <a:tcPr marT="91425" marB="91425" marR="91425" marL="91425"/>
                </a:tc>
              </a:tr>
              <a:tr h="363025">
                <a:tc>
                  <a:txBody>
                    <a:bodyPr/>
                    <a:lstStyle/>
                    <a:p>
                      <a:pPr indent="0" lvl="0" marL="0" rtl="0" algn="ctr">
                        <a:spcBef>
                          <a:spcPts val="0"/>
                        </a:spcBef>
                        <a:spcAft>
                          <a:spcPts val="0"/>
                        </a:spcAft>
                        <a:buNone/>
                      </a:pPr>
                      <a:r>
                        <a:rPr lang="en" sz="900"/>
                        <a:t>7</a:t>
                      </a:r>
                      <a:r>
                        <a:rPr lang="en" sz="900"/>
                        <a:t> -&gt;n</a:t>
                      </a:r>
                      <a:endParaRPr sz="900"/>
                    </a:p>
                  </a:txBody>
                  <a:tcPr marT="91425" marB="91425" marR="91425" marL="91425"/>
                </a:tc>
                <a:tc>
                  <a:txBody>
                    <a:bodyPr/>
                    <a:lstStyle/>
                    <a:p>
                      <a:pPr indent="0" lvl="0" marL="0" rtl="0" algn="ctr">
                        <a:spcBef>
                          <a:spcPts val="0"/>
                        </a:spcBef>
                        <a:spcAft>
                          <a:spcPts val="0"/>
                        </a:spcAft>
                        <a:buNone/>
                      </a:pPr>
                      <a:r>
                        <a:rPr lang="en" sz="900"/>
                        <a:t>0.02</a:t>
                      </a:r>
                      <a:endParaRPr sz="900"/>
                    </a:p>
                  </a:txBody>
                  <a:tcPr marT="91425" marB="91425" marR="91425" marL="91425"/>
                </a:tc>
                <a:tc>
                  <a:txBody>
                    <a:bodyPr/>
                    <a:lstStyle/>
                    <a:p>
                      <a:pPr indent="0" lvl="0" marL="0" rtl="0" algn="ctr">
                        <a:spcBef>
                          <a:spcPts val="0"/>
                        </a:spcBef>
                        <a:spcAft>
                          <a:spcPts val="0"/>
                        </a:spcAft>
                        <a:buNone/>
                      </a:pPr>
                      <a:r>
                        <a:rPr lang="en" sz="900"/>
                        <a:t>0</a:t>
                      </a:r>
                      <a:endParaRPr sz="900"/>
                    </a:p>
                  </a:txBody>
                  <a:tcPr marT="91425" marB="91425" marR="91425" marL="91425"/>
                </a:tc>
                <a:tc>
                  <a:txBody>
                    <a:bodyPr/>
                    <a:lstStyle/>
                    <a:p>
                      <a:pPr indent="0" lvl="0" marL="0" rtl="0" algn="ctr">
                        <a:spcBef>
                          <a:spcPts val="0"/>
                        </a:spcBef>
                        <a:spcAft>
                          <a:spcPts val="0"/>
                        </a:spcAft>
                        <a:buNone/>
                      </a:pPr>
                      <a:r>
                        <a:rPr lang="en" sz="900"/>
                        <a:t>0</a:t>
                      </a:r>
                      <a:endParaRPr sz="900"/>
                    </a:p>
                  </a:txBody>
                  <a:tcPr marT="91425" marB="91425" marR="91425" marL="91425"/>
                </a:tc>
                <a:tc>
                  <a:txBody>
                    <a:bodyPr/>
                    <a:lstStyle/>
                    <a:p>
                      <a:pPr indent="0" lvl="0" marL="0" rtl="0" algn="ctr">
                        <a:spcBef>
                          <a:spcPts val="0"/>
                        </a:spcBef>
                        <a:spcAft>
                          <a:spcPts val="0"/>
                        </a:spcAft>
                        <a:buNone/>
                      </a:pPr>
                      <a:r>
                        <a:rPr lang="en" sz="900"/>
                        <a:t>theta_8</a:t>
                      </a:r>
                      <a:endParaRPr sz="900"/>
                    </a:p>
                  </a:txBody>
                  <a:tcPr marT="91425" marB="91425" marR="91425" marL="91425"/>
                </a:tc>
              </a:tr>
            </a:tbl>
          </a:graphicData>
        </a:graphic>
      </p:graphicFrame>
      <p:pic>
        <p:nvPicPr>
          <p:cNvPr id="136" name="Google Shape;136;p20"/>
          <p:cNvPicPr preferRelativeResize="0"/>
          <p:nvPr/>
        </p:nvPicPr>
        <p:blipFill rotWithShape="1">
          <a:blip r:embed="rId3">
            <a:alphaModFix/>
          </a:blip>
          <a:srcRect b="29178" l="6725" r="0" t="0"/>
          <a:stretch/>
        </p:blipFill>
        <p:spPr>
          <a:xfrm rot="10800000">
            <a:off x="4450875" y="1653776"/>
            <a:ext cx="4518725" cy="2606774"/>
          </a:xfrm>
          <a:prstGeom prst="rect">
            <a:avLst/>
          </a:prstGeom>
          <a:noFill/>
          <a:ln>
            <a:noFill/>
          </a:ln>
        </p:spPr>
      </p:pic>
      <p:sp>
        <p:nvSpPr>
          <p:cNvPr id="137" name="Google Shape;137;p20"/>
          <p:cNvSpPr txBox="1"/>
          <p:nvPr/>
        </p:nvSpPr>
        <p:spPr>
          <a:xfrm>
            <a:off x="6601050" y="4288750"/>
            <a:ext cx="2368500" cy="6135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b="1" lang="en" sz="1050">
                <a:solidFill>
                  <a:schemeClr val="dk2"/>
                </a:solidFill>
              </a:rPr>
              <a:t>Inverse Kinematics: - </a:t>
            </a:r>
            <a:endParaRPr b="1" sz="1050">
              <a:solidFill>
                <a:schemeClr val="dk2"/>
              </a:solidFill>
            </a:endParaRPr>
          </a:p>
          <a:p>
            <a:pPr indent="457200" lvl="0" marL="0" rtl="0" algn="l">
              <a:lnSpc>
                <a:spcPct val="85000"/>
              </a:lnSpc>
              <a:spcBef>
                <a:spcPts val="1200"/>
              </a:spcBef>
              <a:spcAft>
                <a:spcPts val="1200"/>
              </a:spcAft>
              <a:buNone/>
            </a:pPr>
            <a:r>
              <a:rPr b="1" lang="en" sz="1050">
                <a:solidFill>
                  <a:schemeClr val="dk2"/>
                </a:solidFill>
              </a:rPr>
              <a:t>theta_dot = J_inv * X_dot</a:t>
            </a:r>
            <a:endParaRPr b="1" sz="105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7650" y="575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Surgical Instrument</a:t>
            </a:r>
            <a:endParaRPr/>
          </a:p>
        </p:txBody>
      </p:sp>
      <p:pic>
        <p:nvPicPr>
          <p:cNvPr id="143" name="Google Shape;143;p21"/>
          <p:cNvPicPr preferRelativeResize="0"/>
          <p:nvPr/>
        </p:nvPicPr>
        <p:blipFill rotWithShape="1">
          <a:blip r:embed="rId3">
            <a:alphaModFix/>
          </a:blip>
          <a:srcRect b="0" l="2315" r="0" t="2162"/>
          <a:stretch/>
        </p:blipFill>
        <p:spPr>
          <a:xfrm>
            <a:off x="329075" y="1340725"/>
            <a:ext cx="7462375" cy="353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 - </a:t>
            </a:r>
            <a:endParaRPr/>
          </a:p>
        </p:txBody>
      </p:sp>
      <p:sp>
        <p:nvSpPr>
          <p:cNvPr id="149" name="Google Shape;149;p22"/>
          <p:cNvSpPr txBox="1"/>
          <p:nvPr>
            <p:ph idx="1" type="body"/>
          </p:nvPr>
        </p:nvSpPr>
        <p:spPr>
          <a:xfrm>
            <a:off x="729450" y="2078875"/>
            <a:ext cx="7688700" cy="2933400"/>
          </a:xfrm>
          <a:prstGeom prst="rect">
            <a:avLst/>
          </a:prstGeom>
        </p:spPr>
        <p:txBody>
          <a:bodyPr anchorCtr="0" anchor="t" bIns="91425" lIns="91425" spcFirstLastPara="1" rIns="91425" wrap="square" tIns="91425">
            <a:normAutofit lnSpcReduction="20000"/>
          </a:bodyPr>
          <a:lstStyle/>
          <a:p>
            <a:pPr indent="-300077" lvl="0" marL="457200" rtl="0" algn="just">
              <a:lnSpc>
                <a:spcPct val="200000"/>
              </a:lnSpc>
              <a:spcBef>
                <a:spcPts val="0"/>
              </a:spcBef>
              <a:spcAft>
                <a:spcPts val="0"/>
              </a:spcAft>
              <a:buClr>
                <a:schemeClr val="dk2"/>
              </a:buClr>
              <a:buSzPts val="1126"/>
              <a:buFont typeface="Raleway"/>
              <a:buChar char="●"/>
            </a:pPr>
            <a:r>
              <a:rPr b="1" lang="en" sz="1125">
                <a:solidFill>
                  <a:schemeClr val="dk2"/>
                </a:solidFill>
                <a:latin typeface="Raleway"/>
                <a:ea typeface="Raleway"/>
                <a:cs typeface="Raleway"/>
                <a:sym typeface="Raleway"/>
              </a:rPr>
              <a:t>Robot was falling in gazebo due to gravity. We added controllers and tried to tune the pid and joint effort values but tuning it for 8 joints was difficult so we used MoveIt instead of Gazebo.</a:t>
            </a:r>
            <a:endParaRPr b="1" sz="1125">
              <a:solidFill>
                <a:schemeClr val="dk2"/>
              </a:solidFill>
              <a:latin typeface="Raleway"/>
              <a:ea typeface="Raleway"/>
              <a:cs typeface="Raleway"/>
              <a:sym typeface="Raleway"/>
            </a:endParaRPr>
          </a:p>
          <a:p>
            <a:pPr indent="-300077" lvl="0" marL="457200" rtl="0" algn="just">
              <a:lnSpc>
                <a:spcPct val="200000"/>
              </a:lnSpc>
              <a:spcBef>
                <a:spcPts val="0"/>
              </a:spcBef>
              <a:spcAft>
                <a:spcPts val="0"/>
              </a:spcAft>
              <a:buClr>
                <a:schemeClr val="dk2"/>
              </a:buClr>
              <a:buSzPts val="1126"/>
              <a:buFont typeface="Raleway"/>
              <a:buChar char="●"/>
            </a:pPr>
            <a:r>
              <a:rPr b="1" lang="en" sz="1125">
                <a:solidFill>
                  <a:schemeClr val="dk2"/>
                </a:solidFill>
                <a:latin typeface="Raleway"/>
                <a:ea typeface="Raleway"/>
                <a:cs typeface="Raleway"/>
                <a:sym typeface="Raleway"/>
              </a:rPr>
              <a:t>Model configuration in MoveIt was different than the home position used for calculation of DH parameters so we had to account for this joint angle errors.</a:t>
            </a:r>
            <a:endParaRPr b="1" sz="1125">
              <a:solidFill>
                <a:schemeClr val="dk2"/>
              </a:solidFill>
              <a:latin typeface="Raleway"/>
              <a:ea typeface="Raleway"/>
              <a:cs typeface="Raleway"/>
              <a:sym typeface="Raleway"/>
            </a:endParaRPr>
          </a:p>
          <a:p>
            <a:pPr indent="-300077" lvl="0" marL="457200" rtl="0" algn="just">
              <a:lnSpc>
                <a:spcPct val="200000"/>
              </a:lnSpc>
              <a:spcBef>
                <a:spcPts val="0"/>
              </a:spcBef>
              <a:spcAft>
                <a:spcPts val="0"/>
              </a:spcAft>
              <a:buClr>
                <a:schemeClr val="dk2"/>
              </a:buClr>
              <a:buSzPts val="1126"/>
              <a:buFont typeface="Raleway"/>
              <a:buChar char="●"/>
            </a:pPr>
            <a:r>
              <a:rPr b="1" lang="en" sz="1125">
                <a:solidFill>
                  <a:schemeClr val="dk2"/>
                </a:solidFill>
                <a:latin typeface="Raleway"/>
                <a:ea typeface="Raleway"/>
                <a:cs typeface="Raleway"/>
                <a:sym typeface="Raleway"/>
              </a:rPr>
              <a:t>Moveit is showing the trajectory of the joint between end effector and the previous link so the path shown in Results section might be an approximation of the path followed by the tip of the actual end - effector.</a:t>
            </a:r>
            <a:endParaRPr b="1" sz="1125">
              <a:solidFill>
                <a:schemeClr val="dk2"/>
              </a:solidFill>
              <a:latin typeface="Raleway"/>
              <a:ea typeface="Raleway"/>
              <a:cs typeface="Raleway"/>
              <a:sym typeface="Raleway"/>
            </a:endParaRPr>
          </a:p>
          <a:p>
            <a:pPr indent="-300077" lvl="0" marL="457200" rtl="0" algn="just">
              <a:lnSpc>
                <a:spcPct val="200000"/>
              </a:lnSpc>
              <a:spcBef>
                <a:spcPts val="0"/>
              </a:spcBef>
              <a:spcAft>
                <a:spcPts val="0"/>
              </a:spcAft>
              <a:buClr>
                <a:schemeClr val="dk2"/>
              </a:buClr>
              <a:buSzPts val="1126"/>
              <a:buFont typeface="Raleway"/>
              <a:buChar char="●"/>
            </a:pPr>
            <a:r>
              <a:rPr b="1" lang="en" sz="1125">
                <a:solidFill>
                  <a:schemeClr val="dk2"/>
                </a:solidFill>
                <a:latin typeface="Raleway"/>
                <a:ea typeface="Raleway"/>
                <a:cs typeface="Raleway"/>
                <a:sym typeface="Raleway"/>
              </a:rPr>
              <a:t>Since multiple solutions might exist for the inverse kinematics problem, the joint motion shown in Moveit might not be the one which is expected in surgery.</a:t>
            </a:r>
            <a:endParaRPr b="1" sz="1125">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3"/>
          <p:cNvPicPr preferRelativeResize="0"/>
          <p:nvPr/>
        </p:nvPicPr>
        <p:blipFill rotWithShape="1">
          <a:blip r:embed="rId3">
            <a:alphaModFix/>
          </a:blip>
          <a:srcRect b="0" l="5436" r="5445" t="0"/>
          <a:stretch/>
        </p:blipFill>
        <p:spPr>
          <a:xfrm>
            <a:off x="3278400" y="0"/>
            <a:ext cx="5865600" cy="5143500"/>
          </a:xfrm>
          <a:prstGeom prst="rect">
            <a:avLst/>
          </a:prstGeom>
          <a:noFill/>
          <a:ln>
            <a:noFill/>
          </a:ln>
        </p:spPr>
      </p:pic>
      <p:sp>
        <p:nvSpPr>
          <p:cNvPr id="155" name="Google Shape;155;p23"/>
          <p:cNvSpPr txBox="1"/>
          <p:nvPr>
            <p:ph type="title"/>
          </p:nvPr>
        </p:nvSpPr>
        <p:spPr>
          <a:xfrm>
            <a:off x="311700" y="1153900"/>
            <a:ext cx="2655000" cy="85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 -	</a:t>
            </a:r>
            <a:endParaRPr/>
          </a:p>
        </p:txBody>
      </p:sp>
      <p:sp>
        <p:nvSpPr>
          <p:cNvPr id="156" name="Google Shape;156;p23"/>
          <p:cNvSpPr txBox="1"/>
          <p:nvPr>
            <p:ph idx="1" type="body"/>
          </p:nvPr>
        </p:nvSpPr>
        <p:spPr>
          <a:xfrm>
            <a:off x="311700" y="2022050"/>
            <a:ext cx="2888100" cy="29283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 sz="1200">
                <a:latin typeface="Arial"/>
                <a:ea typeface="Arial"/>
                <a:cs typeface="Arial"/>
                <a:sym typeface="Arial"/>
              </a:rPr>
              <a:t>We tried to show the manipulator going to its home position from an arbitrary location and then simulate the circular path inside the laceration cut by calculating joint angles using our inverse kinematics code and </a:t>
            </a:r>
            <a:r>
              <a:rPr b="1" lang="en" sz="1200">
                <a:latin typeface="Arial"/>
                <a:ea typeface="Arial"/>
                <a:cs typeface="Arial"/>
                <a:sym typeface="Arial"/>
              </a:rPr>
              <a:t>publishing</a:t>
            </a:r>
            <a:r>
              <a:rPr b="1" lang="en" sz="1200">
                <a:latin typeface="Arial"/>
                <a:ea typeface="Arial"/>
                <a:cs typeface="Arial"/>
                <a:sym typeface="Arial"/>
              </a:rPr>
              <a:t> the joint angles by MoveIt.</a:t>
            </a:r>
            <a:endParaRPr b="1" sz="1200">
              <a:latin typeface="Arial"/>
              <a:ea typeface="Arial"/>
              <a:cs typeface="Arial"/>
              <a:sym typeface="Arial"/>
            </a:endParaRPr>
          </a:p>
          <a:p>
            <a:pPr indent="0" lvl="0" marL="0" rtl="0" algn="l">
              <a:spcBef>
                <a:spcPts val="1600"/>
              </a:spcBef>
              <a:spcAft>
                <a:spcPts val="0"/>
              </a:spcAft>
              <a:buNone/>
            </a:pPr>
            <a:r>
              <a:t/>
            </a:r>
            <a:endParaRPr b="1">
              <a:latin typeface="Arial"/>
              <a:ea typeface="Arial"/>
              <a:cs typeface="Arial"/>
              <a:sym typeface="Arial"/>
            </a:endParaRPr>
          </a:p>
          <a:p>
            <a:pPr indent="0" lvl="0" marL="0" rtl="0" algn="l">
              <a:spcBef>
                <a:spcPts val="1600"/>
              </a:spcBef>
              <a:spcAft>
                <a:spcPts val="0"/>
              </a:spcAft>
              <a:buNone/>
            </a:pPr>
            <a:r>
              <a:rPr b="1" lang="en" sz="1100">
                <a:latin typeface="Arial"/>
                <a:ea typeface="Arial"/>
                <a:cs typeface="Arial"/>
                <a:sym typeface="Arial"/>
              </a:rPr>
              <a:t>Simulation video: - </a:t>
            </a:r>
            <a:r>
              <a:rPr b="1" lang="en" sz="1100" u="sng">
                <a:solidFill>
                  <a:schemeClr val="hlink"/>
                </a:solidFill>
                <a:latin typeface="Arial"/>
                <a:ea typeface="Arial"/>
                <a:cs typeface="Arial"/>
                <a:sym typeface="Arial"/>
                <a:hlinkClick r:id="rId4"/>
              </a:rPr>
              <a:t>Link</a:t>
            </a:r>
            <a:endParaRPr b="1" sz="1100">
              <a:latin typeface="Arial"/>
              <a:ea typeface="Arial"/>
              <a:cs typeface="Arial"/>
              <a:sym typeface="Arial"/>
            </a:endParaRPr>
          </a:p>
          <a:p>
            <a:pPr indent="0" lvl="0" marL="0" rtl="0" algn="l">
              <a:spcBef>
                <a:spcPts val="1600"/>
              </a:spcBef>
              <a:spcAft>
                <a:spcPts val="160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a:t>
            </a:r>
            <a:endParaRPr/>
          </a:p>
        </p:txBody>
      </p:sp>
      <p:sp>
        <p:nvSpPr>
          <p:cNvPr id="162" name="Google Shape;162;p24"/>
          <p:cNvSpPr txBox="1"/>
          <p:nvPr>
            <p:ph idx="1" type="body"/>
          </p:nvPr>
        </p:nvSpPr>
        <p:spPr>
          <a:xfrm>
            <a:off x="729450" y="2078875"/>
            <a:ext cx="7688700" cy="2757300"/>
          </a:xfrm>
          <a:prstGeom prst="rect">
            <a:avLst/>
          </a:prstGeom>
        </p:spPr>
        <p:txBody>
          <a:bodyPr anchorCtr="0" anchor="t" bIns="91425" lIns="91425" spcFirstLastPara="1" rIns="91425" wrap="square" tIns="91425">
            <a:normAutofit fontScale="55000"/>
          </a:bodyPr>
          <a:lstStyle/>
          <a:p>
            <a:pPr indent="-319405" lvl="0" marL="457200" rtl="0" algn="just">
              <a:lnSpc>
                <a:spcPct val="150000"/>
              </a:lnSpc>
              <a:spcBef>
                <a:spcPts val="0"/>
              </a:spcBef>
              <a:spcAft>
                <a:spcPts val="0"/>
              </a:spcAft>
              <a:buClr>
                <a:schemeClr val="dk2"/>
              </a:buClr>
              <a:buSzPct val="100000"/>
              <a:buFont typeface="Raleway"/>
              <a:buChar char="●"/>
            </a:pPr>
            <a:r>
              <a:rPr b="1" lang="en" sz="2600">
                <a:solidFill>
                  <a:schemeClr val="dk2"/>
                </a:solidFill>
                <a:latin typeface="Raleway"/>
                <a:ea typeface="Raleway"/>
                <a:cs typeface="Raleway"/>
                <a:sym typeface="Raleway"/>
              </a:rPr>
              <a:t>Only kinematics is not enough to simulate the exact motion of the tip of the surgical instrument. Dynamics, Constraints in the workspace should also be taken into account.</a:t>
            </a:r>
            <a:endParaRPr b="1" sz="2600">
              <a:solidFill>
                <a:schemeClr val="dk2"/>
              </a:solidFill>
              <a:latin typeface="Raleway"/>
              <a:ea typeface="Raleway"/>
              <a:cs typeface="Raleway"/>
              <a:sym typeface="Raleway"/>
            </a:endParaRPr>
          </a:p>
          <a:p>
            <a:pPr indent="-319405" lvl="0" marL="457200" rtl="0" algn="just">
              <a:lnSpc>
                <a:spcPct val="150000"/>
              </a:lnSpc>
              <a:spcBef>
                <a:spcPts val="0"/>
              </a:spcBef>
              <a:spcAft>
                <a:spcPts val="0"/>
              </a:spcAft>
              <a:buClr>
                <a:schemeClr val="dk2"/>
              </a:buClr>
              <a:buSzPct val="100000"/>
              <a:buFont typeface="Raleway"/>
              <a:buChar char="●"/>
            </a:pPr>
            <a:r>
              <a:rPr b="1" lang="en" sz="2600">
                <a:solidFill>
                  <a:schemeClr val="dk2"/>
                </a:solidFill>
                <a:latin typeface="Raleway"/>
                <a:ea typeface="Raleway"/>
                <a:cs typeface="Raleway"/>
                <a:sym typeface="Raleway"/>
              </a:rPr>
              <a:t>We used a basic PID controller for this project but in such applications where precision is of utmost importance advanced controllers are used. </a:t>
            </a:r>
            <a:endParaRPr b="1" sz="2600">
              <a:solidFill>
                <a:schemeClr val="dk2"/>
              </a:solidFill>
              <a:latin typeface="Raleway"/>
              <a:ea typeface="Raleway"/>
              <a:cs typeface="Raleway"/>
              <a:sym typeface="Raleway"/>
            </a:endParaRPr>
          </a:p>
          <a:p>
            <a:pPr indent="-319405" lvl="0" marL="457200" rtl="0" algn="just">
              <a:lnSpc>
                <a:spcPct val="150000"/>
              </a:lnSpc>
              <a:spcBef>
                <a:spcPts val="0"/>
              </a:spcBef>
              <a:spcAft>
                <a:spcPts val="0"/>
              </a:spcAft>
              <a:buClr>
                <a:schemeClr val="dk2"/>
              </a:buClr>
              <a:buSzPct val="100000"/>
              <a:buFont typeface="Raleway"/>
              <a:buChar char="●"/>
            </a:pPr>
            <a:r>
              <a:rPr b="1" lang="en" sz="2600">
                <a:solidFill>
                  <a:schemeClr val="dk2"/>
                </a:solidFill>
                <a:latin typeface="Raleway"/>
                <a:ea typeface="Raleway"/>
                <a:cs typeface="Raleway"/>
                <a:sym typeface="Raleway"/>
              </a:rPr>
              <a:t>Since the robot has 8 DOF, there are multiple joint angle configurations which can give the same position of the tip of the end effector (surgical instrument).</a:t>
            </a:r>
            <a:endParaRPr b="1" sz="2600">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