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10c55be3_0_2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810c55be3_0_2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10c55be3_0_2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10c55be3_0_2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10c55be3_0_2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810c55be3_0_2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810c55be3_0_2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810c55be3_0_2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10c55be3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10c55be3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10c55be3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810c55be3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810c55be3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810c55be3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810c55be3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810c55be3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0c55be3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10c55be3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10c55be3_0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10c55be3_0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10c55be3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10c55be3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10c55be3_0_3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810c55be3_0_3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85" name="Google Shape;85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3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505475" y="2759992"/>
            <a:ext cx="4862400" cy="36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550500" y="2777750"/>
            <a:ext cx="80430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ENPM667 Project 1: Holistic Adaptive Multi-model control of 4WID Autonomous Vehicle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Varadaraj (117054859), Saurabh Palande (118133959)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850" y="82825"/>
            <a:ext cx="2376699" cy="23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504875" y="53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925" y="1268325"/>
            <a:ext cx="5027866" cy="37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19" y="1318650"/>
            <a:ext cx="4672556" cy="35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825" y="86025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075" y="7640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autonomous vehicle, or a driverless vehicle, is one that is able to operate itself and perform necessary functions without any human intervention, through ability to sense its surroundings.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Path following is one of the key aspects of autonomous driving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Heirarchical controllers are better in most driving conditions but fail in extreme conditions.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Hence, holistic controllers are used in such extreme situations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Modelling and State Space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425" y="1833763"/>
            <a:ext cx="50292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70" y="3677245"/>
            <a:ext cx="2277875" cy="12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25" y="1853838"/>
            <a:ext cx="37719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6">
            <a:alphaModFix/>
          </a:blip>
          <a:srcRect b="5864" l="0" r="0" t="0"/>
          <a:stretch/>
        </p:blipFill>
        <p:spPr>
          <a:xfrm>
            <a:off x="2792175" y="3677250"/>
            <a:ext cx="6088411" cy="10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525" y="523288"/>
            <a:ext cx="35242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00" y="732848"/>
            <a:ext cx="2772750" cy="22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9700" y="3006500"/>
            <a:ext cx="5857303" cy="19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375" y="188025"/>
            <a:ext cx="4274551" cy="47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91125" y="1483550"/>
            <a:ext cx="396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x = [e_x e_yp ∆ψ v_y r]</a:t>
            </a:r>
            <a:r>
              <a:rPr baseline="30000" lang="en" sz="2100">
                <a:latin typeface="Lato"/>
                <a:ea typeface="Lato"/>
                <a:cs typeface="Lato"/>
                <a:sym typeface="Lato"/>
              </a:rPr>
              <a:t>T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u = [δ_f F_xlf F_xrf F_xlr F_xrr ]</a:t>
            </a:r>
            <a:r>
              <a:rPr baseline="30000" lang="en" sz="2100">
                <a:latin typeface="Lato"/>
                <a:ea typeface="Lato"/>
                <a:cs typeface="Lato"/>
                <a:sym typeface="Lato"/>
              </a:rPr>
              <a:t>T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 = [−a_xd v_x ρ(d) 0 0 0]</a:t>
            </a:r>
            <a:r>
              <a:rPr baseline="30000" lang="en" sz="2100">
                <a:latin typeface="Lato"/>
                <a:ea typeface="Lato"/>
                <a:cs typeface="Lato"/>
                <a:sym typeface="Lato"/>
              </a:rPr>
              <a:t>T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y = [e_x e_yp ∆ψ v_y ]</a:t>
            </a:r>
            <a:r>
              <a:rPr baseline="30000" lang="en" sz="2100">
                <a:latin typeface="Lato"/>
                <a:ea typeface="Lato"/>
                <a:cs typeface="Lato"/>
                <a:sym typeface="Lato"/>
              </a:rPr>
              <a:t>T</a:t>
            </a:r>
            <a:endParaRPr baseline="30000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564125" y="4191000"/>
            <a:ext cx="72618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Q and R matrices and hence Gk, Hk matrices use an adaptive mechanism for some of the weights</a:t>
            </a:r>
            <a:endParaRPr sz="17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74" y="824975"/>
            <a:ext cx="3786250" cy="308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50" y="584126"/>
            <a:ext cx="4582875" cy="14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13025"/>
            <a:ext cx="5047150" cy="14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597450"/>
            <a:ext cx="4582869" cy="4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548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Convex Multi-Model Scheme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1340925"/>
            <a:ext cx="76887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A Convex Polytope based multi-model scheme is used to account for variations in cornering stiffness.</a:t>
            </a:r>
            <a:endParaRPr sz="1700"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75" y="2088402"/>
            <a:ext cx="3702225" cy="2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564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Simulation Parameters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550" y="1368825"/>
            <a:ext cx="6104900" cy="37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48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Curvature of Path: J-turn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653350"/>
            <a:ext cx="4419600" cy="338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610925" y="1287375"/>
            <a:ext cx="794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is the curvature of the path that the vehicle has to follow.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