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6596-2A0E-A11E-DAD8-CAAC628F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DB53-B415-7BDA-9D42-A4AA8539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E4CD-7DB7-5BF8-BBA9-D71BF9AE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7D7D-5EEB-7071-2086-486E5A5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7E94-E412-39D5-3255-413E212C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5964-3589-4DDF-78E9-6BFC5A50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75F95-3007-ADD0-FF70-3F9E7CDC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D31C-CDFC-2C23-9C9D-FCAD371C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E91D-4BF7-392D-3B3F-C09B5097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5DFF-2A47-830F-A492-D94FC209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B0D9D-94F6-8926-0D2A-6D9810B80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68CE7-7ED0-0600-F0B6-82C6803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7327-D7AD-B09B-8969-C2B6DE59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B97D-948D-1CCB-5214-97D5733C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1526-29AA-ABA9-C2A2-7D30A997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8E21-06A8-F3A5-B7A4-F86D45C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27FE-9B86-92EC-2F8B-F1A3FC41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A704-3A33-FA47-23C4-DA9A3C69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4D67-F301-F3A3-25B4-80388939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D01F-2A95-090B-619F-1BA56F8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3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59B-259A-2433-2F9F-70C462A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A402-F1EB-FA47-081D-D56C689C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CA80-D622-0112-6CA5-8E0717DD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6101-6151-69D0-9D5A-8F04405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3D1-CD7F-F06B-4CF6-05F10D61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9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2B-C31A-31B3-B853-1B5B06A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2B45-E377-1372-F9BC-B30F6FED5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8ACC-94D9-79EB-FBEA-7A862B0C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EA8B-0096-1FC3-4D5B-B7070ED3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92514-C544-DEAB-6402-A44BD58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2FD7A-1EB1-EF82-F6DD-1727327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F1D-67FA-E667-D536-7EC70CF4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E48B-9B4A-4696-242F-6D0B084A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25798-F848-E3BA-A396-8AAE8D167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9838E-706E-9089-DEE4-7701708A7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C8714-8199-8EB7-B23E-41303906C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681E7-231B-8907-41FA-309FD4B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7379D-143C-F9BE-41A8-75C0249B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318C0-87A0-BD49-06C0-87DA5DC6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6B3-1EDA-E841-18CB-48AD5EE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AE351-E05D-BADC-1B1A-B5028FBB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14E60-D549-0049-E11A-71D98D7A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8524B-F1A6-88E1-AF32-9A30EC6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6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382B7-8FEA-FFE7-297D-86C47CFC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FBF3D-A2BF-C636-2493-D87E87F9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5897-D8BB-2F5F-D791-14D6906A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234C-BAE7-A221-3C93-D081B005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E9A6-346B-D4F9-BC5C-4C4CFF0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4B5D0-0DA7-2FFB-345D-C02B2A50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6EB2-EC4F-5ECA-0E25-DB310F30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E44D-67AE-944A-AAAB-E23A7F00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A25B-514E-501E-182E-A90C3E18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593A-DE45-4D70-FB72-28823E3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14EC-F59B-361C-3F8A-CF289CB61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96D3C-24BF-95DD-2BAA-4CF28048A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76755-B2C4-2985-A242-F8F0CC5D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596B-EBC4-16FD-D412-4CDBF396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E3853-BBEF-EFC7-7D68-36F66B2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5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5019C-79E6-FCEA-3620-126C8647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4247C-8436-F900-BA10-D6820FD8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91C8-DAED-B73B-3581-024DBDDCE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5CD33-6013-47BF-9D3C-39ECA526051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4D51-F2F9-25C7-ECC1-0D6BC94EC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E25B-F5C7-79CA-B479-9E7EBAC08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8723B-8BB4-4BC0-99AF-AA001196F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8BCF-253C-5BE8-AAD7-618D29B8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576"/>
            <a:ext cx="10515600" cy="5790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link- https://www.kaggle.com/datasets/hesh97/titanicdataset-traincsv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bar plot showing survival rates by passenger class.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scatter plot of Fare vs Age colored by survival status.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passenger counts by embarkation port as a pie chart.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Visualize survival rates by family size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Parch).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Create a heatmap of survival rates by class and gender.</a:t>
            </a:r>
          </a:p>
          <a:p>
            <a:pPr marL="457200" indent="-457200" algn="just">
              <a:buAutoNum type="arabicPeriod" startAt="6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fare distributions by passenger class using Box Plot.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8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Kumar</dc:creator>
  <cp:lastModifiedBy>hp</cp:lastModifiedBy>
  <cp:revision>3</cp:revision>
  <dcterms:created xsi:type="dcterms:W3CDTF">2025-05-30T04:36:55Z</dcterms:created>
  <dcterms:modified xsi:type="dcterms:W3CDTF">2025-05-30T08:27:34Z</dcterms:modified>
</cp:coreProperties>
</file>