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543-8092-9419-D922-832F40B7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B0AD-6A41-F03E-A046-2D241A0C3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ED68-2E0F-0533-E900-F382983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C834-8EF2-30D5-3039-61991DC9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71E-D8B5-DE85-C576-92FA35A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405-D059-2945-3C4A-4464D4AF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700B-1E90-A9C0-F11B-46384CF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7E8E-A976-69D5-5E9B-2A34879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4D8A-4BEE-77C7-E228-917CAAED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30F8-D82F-66A1-0159-19170C6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8205-4CFD-DA7D-10A0-F60A34A5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F98D-886A-AFB1-6C49-264AC3B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FD2F-66BC-F9D3-B21C-D80865C1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D20D-78ED-DFCD-4F1B-92702BA9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80D6-4963-D3AE-E852-E7EDEAA5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D32C-D48E-72C4-CE76-EB3CB224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E604-A7F5-41C7-DEF2-E9A3287C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193F-ACF1-8C5A-2CC0-0572CA6E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8F6C-8CBE-53D2-1175-C1BF5F7C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BE88-B8B2-F9E6-4075-C2738EA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9198-CDAC-AA6E-A698-AFD4237D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D638-D011-A835-5A41-D4B206D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8B73-5F28-F113-903F-965F7A1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DCC1-4E46-B4D7-F5CC-FDE8FA76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84F3-FEC1-CBE8-6E56-DDCF031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2459-2E04-3B1D-7CB1-5A49265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D57B-A51E-6457-29CA-EAD84E24F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1F8A5-DAC7-B73C-1383-71A29624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5D44A-76E0-B3DD-0948-3F247AC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0550-7159-6C41-DA5B-B8AF3BC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FABE-62AB-5BD5-E9A7-FCC4C64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AF7-86DC-6D79-18DB-F0C49BCB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626-BB31-B051-FD07-72F0C3A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F00B-C0F5-2D23-62EC-767250EA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C65D9-290F-8DF1-045F-A44320B8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AB21-F8DA-1985-9A9F-073AE865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F8584-6A05-26FA-2980-B61C4D76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31729-9AC6-8E37-DC7C-5CC78306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0B615-BD8E-8488-01DC-8B17519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65D7-D78E-B682-5FA7-6F7ABEC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250D7-BFDA-358F-2A5A-FDE8203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C86B5-E6AE-298F-51B5-702E104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FCC3-C674-B213-F043-4993738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2F654-0970-DE46-960A-2A53227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4F421-31FF-D817-ABF9-AB136A75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705E-663A-F05D-3AEC-FA613646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BC6A-EBA7-8643-9B3F-FB6040A2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E682-60C0-B137-AFCA-D64DC2BE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655C-25CA-9908-DABB-8B0207C1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93D-49C3-FCF4-D7A8-0A4FF603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9B7C-C49A-4A5E-4397-F3F4744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8066-4DBF-651E-704D-1AA8B28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6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9395-2147-F2F1-5F9C-E46AB37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9C0F-E5A6-10E2-8627-E31EAAF5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860A-A41B-39ED-C73F-7196BCF3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7D5D-D416-854D-1C81-5CB45B8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3A64-7120-1F8D-C177-75DF7C54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F14D-5B1F-904D-A33F-DF15D25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D860C-EA19-1B8A-9894-97DED12C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1C65-FAA1-9137-2E76-6EEF7B37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8FDE-679D-941E-B6D9-6D3E395B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0C13-0326-D348-3B33-374CF0050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DB96-3643-119F-0ADD-5842E6BC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048-50F4-3F63-B78E-6F7D2C0F3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Stochastic Path </a:t>
            </a:r>
            <a:r>
              <a:rPr lang="en-IN" dirty="0"/>
              <a:t>Finding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B6EE3-C5B9-B726-EE1F-D6D24E9EAF9E}"/>
              </a:ext>
            </a:extLst>
          </p:cNvPr>
          <p:cNvSpPr txBox="1"/>
          <p:nvPr/>
        </p:nvSpPr>
        <p:spPr>
          <a:xfrm>
            <a:off x="8432800" y="469392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Aditya.V</a:t>
            </a:r>
            <a:endParaRPr lang="en-IN" sz="2000" dirty="0"/>
          </a:p>
          <a:p>
            <a:r>
              <a:rPr lang="en-IN" sz="2000" dirty="0"/>
              <a:t>CB.EN</a:t>
            </a:r>
            <a:r>
              <a:rPr lang="en-IN" sz="2000"/>
              <a:t>.P2AIE22003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78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3B-EC1C-7818-8734-E1A71BD7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839-0892-179B-815C-92E9234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095817"/>
            <a:ext cx="10515600" cy="4351338"/>
          </a:xfrm>
        </p:spPr>
        <p:txBody>
          <a:bodyPr/>
          <a:lstStyle/>
          <a:p>
            <a:r>
              <a:rPr lang="en-IN" dirty="0"/>
              <a:t>For simulation environment we create a simple binary maze of square matrices. A sample maze is illustrated below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DC5E8C-29BA-7152-9FB9-8134B332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53" y="3269933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B604-A2AB-C7A2-B60D-E1A42BDA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012825"/>
            <a:ext cx="10515600" cy="43821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White cells are empty while black cells denote walls. An agent can move into a white cell but not into a black cell.</a:t>
            </a:r>
          </a:p>
          <a:p>
            <a:r>
              <a:rPr lang="en-IN" dirty="0"/>
              <a:t>We test the efficacy of different search algorithms in traversing such a maze. </a:t>
            </a:r>
          </a:p>
          <a:p>
            <a:r>
              <a:rPr lang="en-IN" dirty="0"/>
              <a:t>Specifically we use the following search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Dijkstra's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A*-L2 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A*-</a:t>
            </a:r>
            <a:r>
              <a:rPr lang="en-IN" dirty="0"/>
              <a:t>L1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Stochastic Search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017A-8245-ED51-5B1B-AE723EA5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 path of different search algorithms</a:t>
            </a:r>
          </a:p>
        </p:txBody>
      </p:sp>
      <p:pic>
        <p:nvPicPr>
          <p:cNvPr id="2088" name="Picture 40">
            <a:extLst>
              <a:ext uri="{FF2B5EF4-FFF2-40B4-BE49-F238E27FC236}">
                <a16:creationId xmlns:a16="http://schemas.microsoft.com/office/drawing/2014/main" id="{4B117406-A41D-2D32-4EEF-C01D6AE5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143150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065B44B9-BA35-583E-47EB-17771836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1431507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04298DBD-AA3D-669A-65A7-0E3502C6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14" y="1431508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25D70B52-F434-17F4-ADD3-B79E067B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4102100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E3E37EB4-EC5A-7CEE-DE8A-C550973E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129F02B3-8513-91FC-BDE6-B658722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3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D55499-5E62-D1DF-5B96-CECC7C3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50888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Stochastic Path Finding</vt:lpstr>
      <vt:lpstr>Simulation Environment</vt:lpstr>
      <vt:lpstr>PowerPoint Presentation</vt:lpstr>
      <vt:lpstr>Traversal path of different search algorithms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Patch Finding</dc:title>
  <dc:creator>Aditya V - [CB.EN.P2AIE22003]</dc:creator>
  <cp:lastModifiedBy>Aditya V - [CB.EN.P2AIE22003]</cp:lastModifiedBy>
  <cp:revision>6</cp:revision>
  <dcterms:created xsi:type="dcterms:W3CDTF">2023-02-10T13:49:50Z</dcterms:created>
  <dcterms:modified xsi:type="dcterms:W3CDTF">2023-02-10T13:52:39Z</dcterms:modified>
</cp:coreProperties>
</file>