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73003671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73003671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73003671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73003671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73003671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73003671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73003671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73003671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79f7521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79f7521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6f6668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6f6668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79f7521b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79f7521b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7300367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7300367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7e581c8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7e581c8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300367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7300367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73003671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73003671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73003671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73003671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Cyclistic bike-share 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Aditya Gulati</a:t>
            </a:r>
            <a:br>
              <a:rPr lang="en-GB"/>
            </a:br>
            <a:r>
              <a:rPr lang="en-GB"/>
              <a:t>Last Update :  10th September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0" y="0"/>
            <a:ext cx="3874500" cy="4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Months vs No. of Rides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Number of rides decreased during the winter seasons. Member users had more number of rides than Casual users in winter.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Casual Users had maximum numbers of rides in the month of August. There is a big gap between others month of summer and August.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Member</a:t>
            </a:r>
            <a:r>
              <a:rPr lang="en-GB" sz="1700"/>
              <a:t> Users had maximum number of rides in the month of July. There is not very big gap in the number of rides in the months of summer.  </a:t>
            </a:r>
            <a:endParaRPr sz="17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575" y="320925"/>
            <a:ext cx="5106550" cy="42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0" l="0" r="0" t="18877"/>
          <a:stretch/>
        </p:blipFill>
        <p:spPr>
          <a:xfrm>
            <a:off x="4145600" y="35550"/>
            <a:ext cx="1248050" cy="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Casual users use the Cyclist app more often than Member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Casual users use the bikes for longer distances than the Member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Casual users’ longest bike rides occur during Sunday and Monday. Member users’ longest bike rides occur during weekend but the distance remains almost similar throughout the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Casual</a:t>
            </a:r>
            <a:r>
              <a:rPr lang="en-GB"/>
              <a:t> Users highest number of rides is during weekends. Member user has </a:t>
            </a:r>
            <a:r>
              <a:rPr lang="en-GB"/>
              <a:t>consistent</a:t>
            </a:r>
            <a:r>
              <a:rPr lang="en-GB"/>
              <a:t> number of rides </a:t>
            </a:r>
            <a:r>
              <a:rPr lang="en-GB"/>
              <a:t>throughout</a:t>
            </a:r>
            <a:r>
              <a:rPr lang="en-GB"/>
              <a:t> the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Highest of bike rides </a:t>
            </a:r>
            <a:r>
              <a:rPr lang="en-GB"/>
              <a:t>occurred</a:t>
            </a:r>
            <a:r>
              <a:rPr lang="en-GB"/>
              <a:t> during the Summer and number of rides </a:t>
            </a:r>
            <a:r>
              <a:rPr lang="en-GB"/>
              <a:t>decrease</a:t>
            </a:r>
            <a:r>
              <a:rPr lang="en-GB"/>
              <a:t> during the winter months. </a:t>
            </a:r>
            <a:r>
              <a:rPr lang="en-GB"/>
              <a:t>Though, during winter Member user did more rides than Casual Users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After </a:t>
            </a:r>
            <a:r>
              <a:rPr lang="en-GB"/>
              <a:t>looking</a:t>
            </a:r>
            <a:r>
              <a:rPr lang="en-GB"/>
              <a:t> at the all the findings the conclusion is Member users use the Cyclist app majority for the daily commute whereas Casual users use it for more </a:t>
            </a:r>
            <a:r>
              <a:rPr lang="en-GB"/>
              <a:t>leisure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 </a:t>
            </a:r>
            <a:r>
              <a:rPr lang="en-GB"/>
              <a:t>recommendation</a:t>
            </a:r>
            <a:r>
              <a:rPr lang="en-GB"/>
              <a:t> according to the patterns of usage of the Cyclist app by the users: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Do more promotion during Summer Season when </a:t>
            </a:r>
            <a:r>
              <a:rPr lang="en-GB"/>
              <a:t>maximum</a:t>
            </a:r>
            <a:r>
              <a:rPr lang="en-GB"/>
              <a:t> users use the app. This will also help in usage of bikes in winter season.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Casual Users use bike </a:t>
            </a:r>
            <a:r>
              <a:rPr lang="en-GB"/>
              <a:t>majorly</a:t>
            </a:r>
            <a:r>
              <a:rPr lang="en-GB"/>
              <a:t> on weekends. Make weekly pass or some </a:t>
            </a:r>
            <a:r>
              <a:rPr lang="en-GB"/>
              <a:t>other</a:t>
            </a:r>
            <a:r>
              <a:rPr lang="en-GB"/>
              <a:t> promotion that helps in increasing the number of rides throughout the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Casual Users have higher </a:t>
            </a:r>
            <a:r>
              <a:rPr lang="en-GB"/>
              <a:t>average</a:t>
            </a:r>
            <a:r>
              <a:rPr lang="en-GB"/>
              <a:t> </a:t>
            </a:r>
            <a:r>
              <a:rPr lang="en-GB"/>
              <a:t>length</a:t>
            </a:r>
            <a:r>
              <a:rPr lang="en-GB"/>
              <a:t> of ride than Member Users. Team can increase the amount on large </a:t>
            </a:r>
            <a:r>
              <a:rPr lang="en-GB"/>
              <a:t>length</a:t>
            </a:r>
            <a:r>
              <a:rPr lang="en-GB"/>
              <a:t> rides.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Cyclist have two types of customers : causal and member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Member users are </a:t>
            </a:r>
            <a:r>
              <a:rPr lang="en-GB"/>
              <a:t>subscribed</a:t>
            </a:r>
            <a:r>
              <a:rPr lang="en-GB"/>
              <a:t> to the annual membership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Causal customers pay per ride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improve the </a:t>
            </a:r>
            <a:r>
              <a:rPr lang="en-GB"/>
              <a:t>business</a:t>
            </a:r>
            <a:r>
              <a:rPr lang="en-GB"/>
              <a:t> the company wants to convert the causal customer to member customers.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Objective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is to find out how casual </a:t>
            </a:r>
            <a:r>
              <a:rPr lang="en-GB"/>
              <a:t>customers</a:t>
            </a:r>
            <a:r>
              <a:rPr lang="en-GB"/>
              <a:t> use the cyclist app differently than the member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will help the </a:t>
            </a:r>
            <a:r>
              <a:rPr lang="en-GB"/>
              <a:t>marketing</a:t>
            </a:r>
            <a:r>
              <a:rPr lang="en-GB"/>
              <a:t> team in </a:t>
            </a:r>
            <a:r>
              <a:rPr lang="en-GB"/>
              <a:t>understanding</a:t>
            </a:r>
            <a:r>
              <a:rPr lang="en-GB"/>
              <a:t> on which area to focus for </a:t>
            </a:r>
            <a:r>
              <a:rPr lang="en-GB"/>
              <a:t>promoting</a:t>
            </a:r>
            <a:r>
              <a:rPr lang="en-GB"/>
              <a:t> Membership.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12 </a:t>
            </a:r>
            <a:r>
              <a:rPr lang="en-GB"/>
              <a:t>months</a:t>
            </a:r>
            <a:r>
              <a:rPr lang="en-GB"/>
              <a:t> of data of Cyclistic bike share app.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data was produced by the company </a:t>
            </a:r>
            <a:r>
              <a:rPr lang="en-GB"/>
              <a:t>and</a:t>
            </a:r>
            <a:r>
              <a:rPr lang="en-GB"/>
              <a:t> stored in an open data source website. Hence, data is </a:t>
            </a:r>
            <a:r>
              <a:rPr lang="en-GB"/>
              <a:t>publicly</a:t>
            </a:r>
            <a:r>
              <a:rPr lang="en-GB"/>
              <a:t> available and is </a:t>
            </a:r>
            <a:r>
              <a:rPr lang="en-GB"/>
              <a:t>reliable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After</a:t>
            </a:r>
            <a:r>
              <a:rPr lang="en-GB"/>
              <a:t> </a:t>
            </a:r>
            <a:r>
              <a:rPr lang="en-GB"/>
              <a:t>filtering</a:t>
            </a:r>
            <a:r>
              <a:rPr lang="en-GB"/>
              <a:t> and processing our dataset includes the user id, type of customers, </a:t>
            </a:r>
            <a:r>
              <a:rPr lang="en-GB"/>
              <a:t>starting</a:t>
            </a:r>
            <a:r>
              <a:rPr lang="en-GB"/>
              <a:t> and ending time of </a:t>
            </a:r>
            <a:r>
              <a:rPr lang="en-GB"/>
              <a:t>ride</a:t>
            </a:r>
            <a:r>
              <a:rPr lang="en-GB"/>
              <a:t>, </a:t>
            </a:r>
            <a:r>
              <a:rPr lang="en-GB"/>
              <a:t>what</a:t>
            </a:r>
            <a:r>
              <a:rPr lang="en-GB"/>
              <a:t> type of bike used, length of ride, and on what weekday.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14750"/>
            <a:ext cx="4538700" cy="24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Rides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the past 12 months, Casual Customers has completed more trips than Member Customers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48355" t="9722"/>
          <a:stretch/>
        </p:blipFill>
        <p:spPr>
          <a:xfrm>
            <a:off x="4921425" y="184175"/>
            <a:ext cx="3928627" cy="47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746975" y="1519075"/>
            <a:ext cx="4938300" cy="18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Avg. Ride Length 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Avg. ride length for the trips done by casual customers is way longer than member customers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00" y="39000"/>
            <a:ext cx="2439326" cy="49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631300"/>
            <a:ext cx="4005600" cy="3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Weekday vs Avg. </a:t>
            </a:r>
            <a:r>
              <a:rPr lang="en-GB"/>
              <a:t>Ride Length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Casual </a:t>
            </a:r>
            <a:r>
              <a:rPr lang="en-GB" sz="1700"/>
              <a:t>customers longest average rides occurs during Sunday and Monday. There is huge gap in the length of rides done on Sunday and Monday and the rest of the week.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Member customers show similar trajectory but the average length of rides are consistent throughout the week. </a:t>
            </a:r>
            <a:endParaRPr sz="17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631300"/>
            <a:ext cx="4779325" cy="394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0" r="0" t="18877"/>
          <a:stretch/>
        </p:blipFill>
        <p:spPr>
          <a:xfrm>
            <a:off x="4572000" y="44425"/>
            <a:ext cx="1248050" cy="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290775"/>
            <a:ext cx="3392700" cy="4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Weekday vs No. of Rides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Casual customers have </a:t>
            </a:r>
            <a:r>
              <a:rPr lang="en-GB" sz="1700"/>
              <a:t>highest</a:t>
            </a:r>
            <a:r>
              <a:rPr lang="en-GB" sz="1700"/>
              <a:t> number of rides </a:t>
            </a:r>
            <a:r>
              <a:rPr lang="en-GB" sz="1700"/>
              <a:t>during</a:t>
            </a:r>
            <a:r>
              <a:rPr lang="en-GB" sz="1700"/>
              <a:t> </a:t>
            </a:r>
            <a:r>
              <a:rPr lang="en-GB" sz="1700"/>
              <a:t>weekends. The gap between the number of rides during weekends and weekday is a lot.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 Member customers have almost consistent number of number of rides throughout the week.</a:t>
            </a:r>
            <a:endParaRPr sz="17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82" y="290775"/>
            <a:ext cx="5050966" cy="417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0" l="0" r="0" t="18877"/>
          <a:stretch/>
        </p:blipFill>
        <p:spPr>
          <a:xfrm>
            <a:off x="4225550" y="44425"/>
            <a:ext cx="1248050" cy="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