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4"/>
  </p:sldMasterIdLst>
  <p:notesMasterIdLst>
    <p:notesMasterId r:id="rId17"/>
  </p:notesMasterIdLst>
  <p:sldIdLst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BD67D-3236-23DC-EC23-7E6AFFA29FD8}" v="853" dt="2021-11-25T15:43:44.564"/>
    <p1510:client id="{C7942B7E-601D-ADD8-3FF4-547E662EB4B0}" v="5" dt="2021-11-25T14:13:0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Pratap" userId="S::hardik.singh_cs19@gla.ac.in::8eee6695-cc58-44c6-a9d8-d5dce32202b4" providerId="AD" clId="Web-{C7942B7E-601D-ADD8-3FF4-547E662EB4B0}"/>
    <pc:docChg chg="modSld">
      <pc:chgData name="Hardik Pratap" userId="S::hardik.singh_cs19@gla.ac.in::8eee6695-cc58-44c6-a9d8-d5dce32202b4" providerId="AD" clId="Web-{C7942B7E-601D-ADD8-3FF4-547E662EB4B0}" dt="2021-11-25T14:13:38.550" v="8"/>
      <pc:docMkLst>
        <pc:docMk/>
      </pc:docMkLst>
      <pc:sldChg chg="addSp delSp modSp addAnim">
        <pc:chgData name="Hardik Pratap" userId="S::hardik.singh_cs19@gla.ac.in::8eee6695-cc58-44c6-a9d8-d5dce32202b4" providerId="AD" clId="Web-{C7942B7E-601D-ADD8-3FF4-547E662EB4B0}" dt="2021-11-25T14:13:09.424" v="7" actId="1076"/>
        <pc:sldMkLst>
          <pc:docMk/>
          <pc:sldMk cId="696922173" sldId="272"/>
        </pc:sldMkLst>
        <pc:spChg chg="mod">
          <ac:chgData name="Hardik Pratap" userId="S::hardik.singh_cs19@gla.ac.in::8eee6695-cc58-44c6-a9d8-d5dce32202b4" providerId="AD" clId="Web-{C7942B7E-601D-ADD8-3FF4-547E662EB4B0}" dt="2021-11-25T14:13:09.424" v="7" actId="1076"/>
          <ac:spMkLst>
            <pc:docMk/>
            <pc:sldMk cId="696922173" sldId="272"/>
            <ac:spMk id="2" creationId="{3B35B1F3-451A-44B0-8D86-3FB6C9149498}"/>
          </ac:spMkLst>
        </pc:spChg>
        <pc:spChg chg="mo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" creationId="{7C85D3CE-F0EC-43FD-844C-7302013D95CF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2:01.797" v="0"/>
          <ac:spMkLst>
            <pc:docMk/>
            <pc:sldMk cId="696922173" sldId="272"/>
            <ac:spMk id="17" creationId="{BD1CAB03-F6A4-4736-85F6-261056424D9D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2:01.797" v="0"/>
          <ac:spMkLst>
            <pc:docMk/>
            <pc:sldMk cId="696922173" sldId="272"/>
            <ac:spMk id="19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15.001" v="3"/>
          <ac:spMkLst>
            <pc:docMk/>
            <pc:sldMk cId="696922173" sldId="272"/>
            <ac:spMk id="24" creationId="{D89040B6-74F3-4BED-9FF4-C61706E2BA5E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15.001" v="3"/>
          <ac:spMkLst>
            <pc:docMk/>
            <pc:sldMk cId="696922173" sldId="272"/>
            <ac:spMk id="26" creationId="{11D8002E-DEE3-47D2-B0A1-1F8D3D7A0AD7}"/>
          </ac:spMkLst>
        </pc:spChg>
        <pc:spChg chg="add del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3" creationId="{1085A6CA-DE34-4D45-BBC6-E34E4858D770}"/>
          </ac:spMkLst>
        </pc:spChg>
        <pc:spChg chg="ad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38" creationId="{5BC51F77-AE74-4F38-B1DC-29475E38CABD}"/>
          </ac:spMkLst>
        </pc:spChg>
        <pc:spChg chg="add">
          <ac:chgData name="Hardik Pratap" userId="S::hardik.singh_cs19@gla.ac.in::8eee6695-cc58-44c6-a9d8-d5dce32202b4" providerId="AD" clId="Web-{C7942B7E-601D-ADD8-3FF4-547E662EB4B0}" dt="2021-11-25T14:12:51.783" v="5"/>
          <ac:spMkLst>
            <pc:docMk/>
            <pc:sldMk cId="696922173" sldId="272"/>
            <ac:spMk id="40" creationId="{FCE87B8C-E5AA-4044-AB91-DDA3084BE456}"/>
          </ac:spMkLst>
        </pc:spChg>
        <pc:picChg chg="del mod">
          <ac:chgData name="Hardik Pratap" userId="S::hardik.singh_cs19@gla.ac.in::8eee6695-cc58-44c6-a9d8-d5dce32202b4" providerId="AD" clId="Web-{C7942B7E-601D-ADD8-3FF4-547E662EB4B0}" dt="2021-11-25T14:12:48.705" v="4"/>
          <ac:picMkLst>
            <pc:docMk/>
            <pc:sldMk cId="696922173" sldId="272"/>
            <ac:picMk id="5" creationId="{FB2A0140-2D8F-4CD1-B57A-0DFBC1614976}"/>
          </ac:picMkLst>
        </pc:picChg>
        <pc:picChg chg="mod ord">
          <ac:chgData name="Hardik Pratap" userId="S::hardik.singh_cs19@gla.ac.in::8eee6695-cc58-44c6-a9d8-d5dce32202b4" providerId="AD" clId="Web-{C7942B7E-601D-ADD8-3FF4-547E662EB4B0}" dt="2021-11-25T14:12:51.783" v="5"/>
          <ac:picMkLst>
            <pc:docMk/>
            <pc:sldMk cId="696922173" sldId="272"/>
            <ac:picMk id="6" creationId="{5D46E913-DFDA-4D9C-84C1-CCDA0C170CE3}"/>
          </ac:picMkLst>
        </pc:picChg>
        <pc:cxnChg chg="add del">
          <ac:chgData name="Hardik Pratap" userId="S::hardik.singh_cs19@gla.ac.in::8eee6695-cc58-44c6-a9d8-d5dce32202b4" providerId="AD" clId="Web-{C7942B7E-601D-ADD8-3FF4-547E662EB4B0}" dt="2021-11-25T14:12:51.783" v="5"/>
          <ac:cxnSpMkLst>
            <pc:docMk/>
            <pc:sldMk cId="696922173" sldId="272"/>
            <ac:cxnSpMk id="31" creationId="{5352F298-2D15-4A72-80C6-5B0AB1AD4FED}"/>
          </ac:cxnSpMkLst>
        </pc:cxnChg>
      </pc:sldChg>
      <pc:sldChg chg="addSp delSp modSp mod setBg">
        <pc:chgData name="Hardik Pratap" userId="S::hardik.singh_cs19@gla.ac.in::8eee6695-cc58-44c6-a9d8-d5dce32202b4" providerId="AD" clId="Web-{C7942B7E-601D-ADD8-3FF4-547E662EB4B0}" dt="2021-11-25T14:13:38.550" v="8"/>
        <pc:sldMkLst>
          <pc:docMk/>
          <pc:sldMk cId="1751154468" sldId="277"/>
        </pc:sldMkLst>
        <pc:spChg chg="mod">
          <ac:chgData name="Hardik Pratap" userId="S::hardik.singh_cs19@gla.ac.in::8eee6695-cc58-44c6-a9d8-d5dce32202b4" providerId="AD" clId="Web-{C7942B7E-601D-ADD8-3FF4-547E662EB4B0}" dt="2021-11-25T14:13:38.550" v="8"/>
          <ac:spMkLst>
            <pc:docMk/>
            <pc:sldMk cId="1751154468" sldId="277"/>
            <ac:spMk id="2" creationId="{AEF4109A-C4D0-4712-B824-9FBA38492FC7}"/>
          </ac:spMkLst>
        </pc:spChg>
        <pc:spChg chg="del">
          <ac:chgData name="Hardik Pratap" userId="S::hardik.singh_cs19@gla.ac.in::8eee6695-cc58-44c6-a9d8-d5dce32202b4" providerId="AD" clId="Web-{C7942B7E-601D-ADD8-3FF4-547E662EB4B0}" dt="2021-11-25T14:13:38.550" v="8"/>
          <ac:spMkLst>
            <pc:docMk/>
            <pc:sldMk cId="1751154468" sldId="277"/>
            <ac:spMk id="3" creationId="{9E96ED99-C180-46CC-B8F3-9EC0E3F325A9}"/>
          </ac:spMkLst>
        </pc:spChg>
        <pc:graphicFrameChg chg="add">
          <ac:chgData name="Hardik Pratap" userId="S::hardik.singh_cs19@gla.ac.in::8eee6695-cc58-44c6-a9d8-d5dce32202b4" providerId="AD" clId="Web-{C7942B7E-601D-ADD8-3FF4-547E662EB4B0}" dt="2021-11-25T14:13:38.550" v="8"/>
          <ac:graphicFrameMkLst>
            <pc:docMk/>
            <pc:sldMk cId="1751154468" sldId="277"/>
            <ac:graphicFrameMk id="5" creationId="{1A71B5B9-0227-4D1E-B720-F34DA8FC799C}"/>
          </ac:graphicFrameMkLst>
        </pc:graphicFrameChg>
      </pc:sldChg>
    </pc:docChg>
  </pc:docChgLst>
  <pc:docChgLst>
    <pc:chgData name="Hardik Pratap" userId="S::hardik.singh_cs19@gla.ac.in::8eee6695-cc58-44c6-a9d8-d5dce32202b4" providerId="AD" clId="Web-{724BD67D-3236-23DC-EC23-7E6AFFA29FD8}"/>
    <pc:docChg chg="addSld modSld">
      <pc:chgData name="Hardik Pratap" userId="S::hardik.singh_cs19@gla.ac.in::8eee6695-cc58-44c6-a9d8-d5dce32202b4" providerId="AD" clId="Web-{724BD67D-3236-23DC-EC23-7E6AFFA29FD8}" dt="2021-11-25T15:43:57.299" v="697"/>
      <pc:docMkLst>
        <pc:docMk/>
      </pc:docMkLst>
      <pc:sldChg chg="addSp modSp mod setBg">
        <pc:chgData name="Hardik Pratap" userId="S::hardik.singh_cs19@gla.ac.in::8eee6695-cc58-44c6-a9d8-d5dce32202b4" providerId="AD" clId="Web-{724BD67D-3236-23DC-EC23-7E6AFFA29FD8}" dt="2021-11-25T15:11:20.665" v="286" actId="20577"/>
        <pc:sldMkLst>
          <pc:docMk/>
          <pc:sldMk cId="1133140602" sldId="278"/>
        </pc:sldMkLst>
        <pc:spChg chg="mod">
          <ac:chgData name="Hardik Pratap" userId="S::hardik.singh_cs19@gla.ac.in::8eee6695-cc58-44c6-a9d8-d5dce32202b4" providerId="AD" clId="Web-{724BD67D-3236-23DC-EC23-7E6AFFA29FD8}" dt="2021-11-25T14:22:14.203" v="2"/>
          <ac:spMkLst>
            <pc:docMk/>
            <pc:sldMk cId="1133140602" sldId="278"/>
            <ac:spMk id="2" creationId="{82462907-E955-4C1D-B86D-6CE20BE2A0DE}"/>
          </ac:spMkLst>
        </pc:spChg>
        <pc:spChg chg="mod">
          <ac:chgData name="Hardik Pratap" userId="S::hardik.singh_cs19@gla.ac.in::8eee6695-cc58-44c6-a9d8-d5dce32202b4" providerId="AD" clId="Web-{724BD67D-3236-23DC-EC23-7E6AFFA29FD8}" dt="2021-11-25T15:11:20.665" v="286" actId="20577"/>
          <ac:spMkLst>
            <pc:docMk/>
            <pc:sldMk cId="1133140602" sldId="278"/>
            <ac:spMk id="3" creationId="{C7CFD402-6E53-4500-B1D8-6D4ED4CDED4D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22:14.203" v="2"/>
          <ac:spMkLst>
            <pc:docMk/>
            <pc:sldMk cId="1133140602" sldId="278"/>
            <ac:spMk id="8" creationId="{BC052280-388E-4151-A1EB-5236D4FCCA28}"/>
          </ac:spMkLst>
        </pc:spChg>
        <pc:cxnChg chg="add">
          <ac:chgData name="Hardik Pratap" userId="S::hardik.singh_cs19@gla.ac.in::8eee6695-cc58-44c6-a9d8-d5dce32202b4" providerId="AD" clId="Web-{724BD67D-3236-23DC-EC23-7E6AFFA29FD8}" dt="2021-11-25T14:22:14.203" v="2"/>
          <ac:cxnSpMkLst>
            <pc:docMk/>
            <pc:sldMk cId="1133140602" sldId="278"/>
            <ac:cxnSpMk id="10" creationId="{744251C3-E720-4363-8AF0-20AD319374F0}"/>
          </ac:cxnSpMkLst>
        </pc:cxnChg>
      </pc:sldChg>
      <pc:sldChg chg="addSp delSp modSp mod setBg">
        <pc:chgData name="Hardik Pratap" userId="S::hardik.singh_cs19@gla.ac.in::8eee6695-cc58-44c6-a9d8-d5dce32202b4" providerId="AD" clId="Web-{724BD67D-3236-23DC-EC23-7E6AFFA29FD8}" dt="2021-11-25T15:14:02.373" v="449"/>
        <pc:sldMkLst>
          <pc:docMk/>
          <pc:sldMk cId="4294965402" sldId="279"/>
        </pc:sldMkLst>
        <pc:spChg chg="mod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2" creationId="{FD819EBF-9AF4-4570-8F1B-AD628D358ACF}"/>
          </ac:spMkLst>
        </pc:spChg>
        <pc:spChg chg="mod">
          <ac:chgData name="Hardik Pratap" userId="S::hardik.singh_cs19@gla.ac.in::8eee6695-cc58-44c6-a9d8-d5dce32202b4" providerId="AD" clId="Web-{724BD67D-3236-23DC-EC23-7E6AFFA29FD8}" dt="2021-11-25T15:13:46.279" v="448" actId="20577"/>
          <ac:spMkLst>
            <pc:docMk/>
            <pc:sldMk cId="4294965402" sldId="279"/>
            <ac:spMk id="3" creationId="{6D64C720-4E3D-47CC-BE50-F10E36CB977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5:18.098" v="20"/>
          <ac:spMkLst>
            <pc:docMk/>
            <pc:sldMk cId="4294965402" sldId="279"/>
            <ac:spMk id="5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5:18.098" v="20"/>
          <ac:spMkLst>
            <pc:docMk/>
            <pc:sldMk cId="4294965402" sldId="279"/>
            <ac:spMk id="6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4:23.284" v="10"/>
          <ac:spMkLst>
            <pc:docMk/>
            <pc:sldMk cId="4294965402" sldId="279"/>
            <ac:spMk id="8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11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6"/>
          <ac:spMkLst>
            <pc:docMk/>
            <pc:sldMk cId="4294965402" sldId="279"/>
            <ac:spMk id="13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14:02.373" v="449"/>
          <ac:spMkLst>
            <pc:docMk/>
            <pc:sldMk cId="4294965402" sldId="279"/>
            <ac:spMk id="15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18" creationId="{E7AED43A-81E3-4707-8AA5-A203907A5CE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20" creationId="{98D97D7A-70C0-4C4C-A49E-3E4715662C87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14:02.373" v="449"/>
          <ac:spMkLst>
            <pc:docMk/>
            <pc:sldMk cId="4294965402" sldId="279"/>
            <ac:spMk id="21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6:28.100" v="25"/>
          <ac:spMkLst>
            <pc:docMk/>
            <pc:sldMk cId="4294965402" sldId="279"/>
            <ac:spMk id="22" creationId="{98C17B38-9174-4965-BABA-C9C1C6F3D51A}"/>
          </ac:spMkLst>
        </pc:spChg>
        <pc:cxnChg chg="add del">
          <ac:chgData name="Hardik Pratap" userId="S::hardik.singh_cs19@gla.ac.in::8eee6695-cc58-44c6-a9d8-d5dce32202b4" providerId="AD" clId="Web-{724BD67D-3236-23DC-EC23-7E6AFFA29FD8}" dt="2021-11-25T14:24:23.284" v="10"/>
          <ac:cxnSpMkLst>
            <pc:docMk/>
            <pc:sldMk cId="4294965402" sldId="279"/>
            <ac:cxnSpMk id="10" creationId="{744251C3-E720-4363-8AF0-20AD319374F0}"/>
          </ac:cxnSpMkLst>
        </pc:cxnChg>
        <pc:cxnChg chg="add del">
          <ac:chgData name="Hardik Pratap" userId="S::hardik.singh_cs19@gla.ac.in::8eee6695-cc58-44c6-a9d8-d5dce32202b4" providerId="AD" clId="Web-{724BD67D-3236-23DC-EC23-7E6AFFA29FD8}" dt="2021-11-25T15:14:02.373" v="449"/>
          <ac:cxnSpMkLst>
            <pc:docMk/>
            <pc:sldMk cId="4294965402" sldId="279"/>
            <ac:cxnSpMk id="16" creationId="{744251C3-E720-4363-8AF0-20AD319374F0}"/>
          </ac:cxnSpMkLst>
        </pc:cxnChg>
        <pc:cxnChg chg="add">
          <ac:chgData name="Hardik Pratap" userId="S::hardik.singh_cs19@gla.ac.in::8eee6695-cc58-44c6-a9d8-d5dce32202b4" providerId="AD" clId="Web-{724BD67D-3236-23DC-EC23-7E6AFFA29FD8}" dt="2021-11-25T15:14:02.373" v="449"/>
          <ac:cxnSpMkLst>
            <pc:docMk/>
            <pc:sldMk cId="4294965402" sldId="279"/>
            <ac:cxnSpMk id="23" creationId="{744251C3-E720-4363-8AF0-20AD319374F0}"/>
          </ac:cxnSpMkLst>
        </pc:cxn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3:26.846" v="70" actId="20577"/>
        <pc:sldMkLst>
          <pc:docMk/>
          <pc:sldMk cId="1222082751" sldId="280"/>
        </pc:sldMkLst>
        <pc:spChg chg="mod">
          <ac:chgData name="Hardik Pratap" userId="S::hardik.singh_cs19@gla.ac.in::8eee6695-cc58-44c6-a9d8-d5dce32202b4" providerId="AD" clId="Web-{724BD67D-3236-23DC-EC23-7E6AFFA29FD8}" dt="2021-11-25T14:32:10.656" v="53" actId="1076"/>
          <ac:spMkLst>
            <pc:docMk/>
            <pc:sldMk cId="1222082751" sldId="280"/>
            <ac:spMk id="2" creationId="{AA4AC121-EA33-4896-93BC-4A65A231F175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4:27:25.727" v="39"/>
          <ac:spMkLst>
            <pc:docMk/>
            <pc:sldMk cId="1222082751" sldId="280"/>
            <ac:spMk id="3" creationId="{6D3B0D5C-9A07-4ABA-8830-EA9539CAA7C3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4:33:26.846" v="70" actId="20577"/>
          <ac:spMkLst>
            <pc:docMk/>
            <pc:sldMk cId="1222082751" sldId="280"/>
            <ac:spMk id="4" creationId="{A18B9477-FEF0-4500-9EF0-62C0E8130D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7:39.430" v="40"/>
          <ac:spMkLst>
            <pc:docMk/>
            <pc:sldMk cId="1222082751" sldId="280"/>
            <ac:spMk id="9" creationId="{BD1CAB03-F6A4-4736-85F6-261056424D9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27:39.430" v="40"/>
          <ac:spMkLst>
            <pc:docMk/>
            <pc:sldMk cId="1222082751" sldId="280"/>
            <ac:spMk id="11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1:45.546" v="49"/>
          <ac:spMkLst>
            <pc:docMk/>
            <pc:sldMk cId="1222082751" sldId="280"/>
            <ac:spMk id="16" creationId="{FC23C8D4-BD3D-4473-B3D0-89011586BE82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1:45.546" v="49"/>
          <ac:spMkLst>
            <pc:docMk/>
            <pc:sldMk cId="1222082751" sldId="280"/>
            <ac:spMk id="21" creationId="{8303E62F-257C-43A0-BEF7-E0DECD856D26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4:31:45.546" v="49"/>
          <ac:picMkLst>
            <pc:docMk/>
            <pc:sldMk cId="1222082751" sldId="280"/>
            <ac:picMk id="5" creationId="{968CCF2C-DC1E-4F05-9C25-446C185C91A7}"/>
          </ac:picMkLst>
        </pc:pic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6:51.883" v="116" actId="1076"/>
        <pc:sldMkLst>
          <pc:docMk/>
          <pc:sldMk cId="913700651" sldId="281"/>
        </pc:sldMkLst>
        <pc:spChg chg="mo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" creationId="{F60DE8E5-ED39-415D-9584-CF61E52856EC}"/>
          </ac:spMkLst>
        </pc:spChg>
        <pc:spChg chg="add del mod">
          <ac:chgData name="Hardik Pratap" userId="S::hardik.singh_cs19@gla.ac.in::8eee6695-cc58-44c6-a9d8-d5dce32202b4" providerId="AD" clId="Web-{724BD67D-3236-23DC-EC23-7E6AFFA29FD8}" dt="2021-11-25T14:34:22.035" v="98"/>
          <ac:spMkLst>
            <pc:docMk/>
            <pc:sldMk cId="913700651" sldId="281"/>
            <ac:spMk id="3" creationId="{86C3AC33-02B8-47FD-98B0-1018257ADBF9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4:36:51.883" v="116" actId="1076"/>
          <ac:spMkLst>
            <pc:docMk/>
            <pc:sldMk cId="913700651" sldId="281"/>
            <ac:spMk id="4" creationId="{908E6D94-1877-46DA-A757-5AE007A14840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22.035" v="98"/>
          <ac:spMkLst>
            <pc:docMk/>
            <pc:sldMk cId="913700651" sldId="281"/>
            <ac:spMk id="5" creationId="{BC052280-388E-4151-A1EB-5236D4FCCA2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3:38.706" v="73"/>
          <ac:spMkLst>
            <pc:docMk/>
            <pc:sldMk cId="913700651" sldId="281"/>
            <ac:spMk id="8" creationId="{46DBB1A9-22FF-46E7-97B9-AE54774753D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59.317" v="99"/>
          <ac:spMkLst>
            <pc:docMk/>
            <pc:sldMk cId="913700651" sldId="281"/>
            <ac:spMk id="12" creationId="{BD1CAB03-F6A4-4736-85F6-261056424D9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4:59.317" v="99"/>
          <ac:spMkLst>
            <pc:docMk/>
            <pc:sldMk cId="913700651" sldId="281"/>
            <ac:spMk id="14" creationId="{3E2321B3-5D47-422E-8DD6-192DA485FF6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19" creationId="{FC23C8D4-BD3D-4473-B3D0-89011586BE82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4" creationId="{B1007713-5891-46A9-BACA-FAD760FE2353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5:36.115" v="103"/>
          <ac:spMkLst>
            <pc:docMk/>
            <pc:sldMk cId="913700651" sldId="281"/>
            <ac:spMk id="26" creationId="{74BB6AA7-7EAD-4D3B-9335-B6E8BD7E6891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4:35:36.115" v="103"/>
          <ac:picMkLst>
            <pc:docMk/>
            <pc:sldMk cId="913700651" sldId="281"/>
            <ac:picMk id="9" creationId="{DC1B0F7F-4499-40D6-BD93-E8D1B6A93B5D}"/>
          </ac:picMkLst>
        </pc:picChg>
        <pc:cxnChg chg="add del">
          <ac:chgData name="Hardik Pratap" userId="S::hardik.singh_cs19@gla.ac.in::8eee6695-cc58-44c6-a9d8-d5dce32202b4" providerId="AD" clId="Web-{724BD67D-3236-23DC-EC23-7E6AFFA29FD8}" dt="2021-11-25T14:34:22.035" v="98"/>
          <ac:cxnSpMkLst>
            <pc:docMk/>
            <pc:sldMk cId="913700651" sldId="281"/>
            <ac:cxnSpMk id="6" creationId="{744251C3-E720-4363-8AF0-20AD319374F0}"/>
          </ac:cxnSpMkLst>
        </pc:cxnChg>
        <pc:cxnChg chg="add del">
          <ac:chgData name="Hardik Pratap" userId="S::hardik.singh_cs19@gla.ac.in::8eee6695-cc58-44c6-a9d8-d5dce32202b4" providerId="AD" clId="Web-{724BD67D-3236-23DC-EC23-7E6AFFA29FD8}" dt="2021-11-25T14:33:38.706" v="73"/>
          <ac:cxnSpMkLst>
            <pc:docMk/>
            <pc:sldMk cId="913700651" sldId="281"/>
            <ac:cxnSpMk id="10" creationId="{3A1AAD47-56AD-4EE6-A88C-981D060DC2D6}"/>
          </ac:cxnSpMkLst>
        </pc:cxnChg>
      </pc:sldChg>
      <pc:sldChg chg="addSp delSp modSp new mod setBg addAnim">
        <pc:chgData name="Hardik Pratap" userId="S::hardik.singh_cs19@gla.ac.in::8eee6695-cc58-44c6-a9d8-d5dce32202b4" providerId="AD" clId="Web-{724BD67D-3236-23DC-EC23-7E6AFFA29FD8}" dt="2021-11-25T14:38:32.417" v="134"/>
        <pc:sldMkLst>
          <pc:docMk/>
          <pc:sldMk cId="3776637183" sldId="282"/>
        </pc:sldMkLst>
        <pc:spChg chg="mod">
          <ac:chgData name="Hardik Pratap" userId="S::hardik.singh_cs19@gla.ac.in::8eee6695-cc58-44c6-a9d8-d5dce32202b4" providerId="AD" clId="Web-{724BD67D-3236-23DC-EC23-7E6AFFA29FD8}" dt="2021-11-25T14:38:26.510" v="132" actId="1076"/>
          <ac:spMkLst>
            <pc:docMk/>
            <pc:sldMk cId="3776637183" sldId="282"/>
            <ac:spMk id="2" creationId="{46FAEE49-0636-440B-AEF3-F5407C57B278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40.572" v="123"/>
          <ac:spMkLst>
            <pc:docMk/>
            <pc:sldMk cId="3776637183" sldId="282"/>
            <ac:spMk id="3" creationId="{764B324A-4ED2-4923-8E33-92966E59ACA4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40.509" v="122"/>
          <ac:spMkLst>
            <pc:docMk/>
            <pc:sldMk cId="3776637183" sldId="282"/>
            <ac:spMk id="7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7:35.790" v="120"/>
          <ac:spMkLst>
            <pc:docMk/>
            <pc:sldMk cId="3776637183" sldId="282"/>
            <ac:spMk id="9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4:38:32.417" v="133"/>
          <ac:spMkLst>
            <pc:docMk/>
            <pc:sldMk cId="3776637183" sldId="282"/>
            <ac:spMk id="10" creationId="{FC23C8D4-BD3D-4473-B3D0-89011586BE82}"/>
          </ac:spMkLst>
        </pc:spChg>
        <pc:spChg chg="add del mod">
          <ac:chgData name="Hardik Pratap" userId="S::hardik.singh_cs19@gla.ac.in::8eee6695-cc58-44c6-a9d8-d5dce32202b4" providerId="AD" clId="Web-{724BD67D-3236-23DC-EC23-7E6AFFA29FD8}" dt="2021-11-25T14:37:58.556" v="128"/>
          <ac:spMkLst>
            <pc:docMk/>
            <pc:sldMk cId="3776637183" sldId="282"/>
            <ac:spMk id="11" creationId="{0AED7208-61EA-4AB5-BC7B-6B8B656EEA05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4:38:32.417" v="133"/>
          <ac:spMkLst>
            <pc:docMk/>
            <pc:sldMk cId="3776637183" sldId="282"/>
            <ac:spMk id="15" creationId="{FC23C8D4-BD3D-4473-B3D0-89011586BE82}"/>
          </ac:spMkLst>
        </pc:spChg>
        <pc:picChg chg="add del mod">
          <ac:chgData name="Hardik Pratap" userId="S::hardik.singh_cs19@gla.ac.in::8eee6695-cc58-44c6-a9d8-d5dce32202b4" providerId="AD" clId="Web-{724BD67D-3236-23DC-EC23-7E6AFFA29FD8}" dt="2021-11-25T14:37:58.572" v="129"/>
          <ac:picMkLst>
            <pc:docMk/>
            <pc:sldMk cId="3776637183" sldId="282"/>
            <ac:picMk id="4" creationId="{8E08C434-1DDB-45DB-B147-CACB1CE3363D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4:37:35.790" v="120"/>
          <ac:picMkLst>
            <pc:docMk/>
            <pc:sldMk cId="3776637183" sldId="282"/>
            <ac:picMk id="5" creationId="{D73A1F68-5312-425E-B758-E640BFCBC928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4:37:40.509" v="122"/>
          <ac:picMkLst>
            <pc:docMk/>
            <pc:sldMk cId="3776637183" sldId="282"/>
            <ac:picMk id="6" creationId="{A844EFEA-ADAE-44F6-9AB0-D10C304F41FC}"/>
          </ac:picMkLst>
        </pc:picChg>
        <pc:picChg chg="add mod">
          <ac:chgData name="Hardik Pratap" userId="S::hardik.singh_cs19@gla.ac.in::8eee6695-cc58-44c6-a9d8-d5dce32202b4" providerId="AD" clId="Web-{724BD67D-3236-23DC-EC23-7E6AFFA29FD8}" dt="2021-11-25T14:38:32.417" v="133"/>
          <ac:picMkLst>
            <pc:docMk/>
            <pc:sldMk cId="3776637183" sldId="282"/>
            <ac:picMk id="8" creationId="{D73A1F68-5312-425E-B758-E640BFCBC928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37:07.725" v="497" actId="14100"/>
        <pc:sldMkLst>
          <pc:docMk/>
          <pc:sldMk cId="1801688051" sldId="283"/>
        </pc:sldMkLst>
        <pc:spChg chg="mo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" creationId="{B426603E-5CA7-43BA-BBCE-E896D33A9736}"/>
          </ac:spMkLst>
        </pc:spChg>
        <pc:spChg chg="del mod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3" creationId="{DBC5E97A-DCC6-4230-BC4A-A110C1E8426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8" creationId="{3BFBA67F-0D4D-4C2E-A1D7-82D080A4B3A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29:09.758" v="458"/>
          <ac:spMkLst>
            <pc:docMk/>
            <pc:sldMk cId="1801688051" sldId="283"/>
            <ac:spMk id="10" creationId="{EFA2AC96-1E47-421C-A03F-F98E354EB4E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16" creationId="{FC23C8D4-BD3D-4473-B3D0-89011586BE8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3"/>
          <ac:spMkLst>
            <pc:docMk/>
            <pc:sldMk cId="1801688051" sldId="283"/>
            <ac:spMk id="18" creationId="{96A777D5-8609-4912-93B5-481B46BF8AB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7:00.162" v="493"/>
          <ac:spMkLst>
            <pc:docMk/>
            <pc:sldMk cId="1801688051" sldId="283"/>
            <ac:spMk id="19" creationId="{67716BD9-62E5-4BC7-A28D-D0453343FDA1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0" creationId="{0A760627-7F98-49F3-99E6-ED04C739B2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52.100" v="491"/>
          <ac:spMkLst>
            <pc:docMk/>
            <pc:sldMk cId="1801688051" sldId="283"/>
            <ac:spMk id="21" creationId="{5BC51F77-AE74-4F38-B1DC-29475E38CABD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7:00.162" v="494"/>
          <ac:spMkLst>
            <pc:docMk/>
            <pc:sldMk cId="1801688051" sldId="283"/>
            <ac:spMk id="22" creationId="{D1F88FD4-9011-4A6F-AB39-4DE7E445FC2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52.100" v="491"/>
          <ac:spMkLst>
            <pc:docMk/>
            <pc:sldMk cId="1801688051" sldId="283"/>
            <ac:spMk id="23" creationId="{FCE87B8C-E5AA-4044-AB91-DDA3084BE456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5:37:07.725" v="497" actId="14100"/>
          <ac:picMkLst>
            <pc:docMk/>
            <pc:sldMk cId="1801688051" sldId="283"/>
            <ac:picMk id="4" creationId="{CE72A726-3453-41CC-8715-509C0CF2DF61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5:36:30.130" v="489"/>
          <ac:picMkLst>
            <pc:docMk/>
            <pc:sldMk cId="1801688051" sldId="283"/>
            <ac:picMk id="12" creationId="{74BCD7E4-3F83-402D-9FD8-182EDB30F00B}"/>
          </ac:picMkLst>
        </pc:picChg>
      </pc:sldChg>
      <pc:sldChg chg="addSp delSp modSp new mod setBg setClrOvrMap">
        <pc:chgData name="Hardik Pratap" userId="S::hardik.singh_cs19@gla.ac.in::8eee6695-cc58-44c6-a9d8-d5dce32202b4" providerId="AD" clId="Web-{724BD67D-3236-23DC-EC23-7E6AFFA29FD8}" dt="2021-11-25T15:38:25.774" v="509"/>
        <pc:sldMkLst>
          <pc:docMk/>
          <pc:sldMk cId="1075510922" sldId="284"/>
        </pc:sldMkLst>
        <pc:spChg chg="mod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2" creationId="{8B6B84E0-63A0-42F0-8EA2-3B0B559C2406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5:35:57.160" v="479"/>
          <ac:spMkLst>
            <pc:docMk/>
            <pc:sldMk cId="1075510922" sldId="284"/>
            <ac:spMk id="3" creationId="{D45FD056-7106-4E35-80DC-964286C858B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8.661" v="483"/>
          <ac:spMkLst>
            <pc:docMk/>
            <pc:sldMk cId="1075510922" sldId="284"/>
            <ac:spMk id="6" creationId="{D1F88FD4-9011-4A6F-AB39-4DE7E445FC2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7" creationId="{5C821777-3A3B-437E-B5C1-FBC7B0F48C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8" creationId="{CD7918E6-B217-445B-AE2F-EC62D18CF5E5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8.661" v="483"/>
          <ac:spMkLst>
            <pc:docMk/>
            <pc:sldMk cId="1075510922" sldId="284"/>
            <ac:spMk id="9" creationId="{0A760627-7F98-49F3-99E6-ED04C739B2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10" creationId="{A31AD40C-CE73-4162-8681-421B8AF943A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11" creationId="{B1007713-5891-46A9-BACA-FAD760FE235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12.786" v="485"/>
          <ac:spMkLst>
            <pc:docMk/>
            <pc:sldMk cId="1075510922" sldId="284"/>
            <ac:spMk id="12" creationId="{707A3B9D-B1BA-4989-A535-1A6D8D402CC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05.614" v="481"/>
          <ac:spMkLst>
            <pc:docMk/>
            <pc:sldMk cId="1075510922" sldId="284"/>
            <ac:spMk id="13" creationId="{74BB6AA7-7EAD-4D3B-9335-B6E8BD7E689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4" creationId="{09A5E449-B95D-46A6-9234-5477BCBAD6CE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5" creationId="{08CC676F-74F1-441D-9B51-42C5B87F182C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6" creationId="{57B113FE-00ED-4DFD-B853-285DBAE33FC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6:20.333" v="487"/>
          <ac:spMkLst>
            <pc:docMk/>
            <pc:sldMk cId="1075510922" sldId="284"/>
            <ac:spMk id="17" creationId="{562E9313-7DA8-40B5-BF63-02715A22248C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18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5.774" v="509"/>
          <ac:spMkLst>
            <pc:docMk/>
            <pc:sldMk cId="1075510922" sldId="284"/>
            <ac:spMk id="19" creationId="{FCE87B8C-E5AA-4044-AB91-DDA3084BE4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1" creationId="{5C821777-3A3B-437E-B5C1-FBC7B0F48C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2" creationId="{A31AD40C-CE73-4162-8681-421B8AF943A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16.508" v="504"/>
          <ac:spMkLst>
            <pc:docMk/>
            <pc:sldMk cId="1075510922" sldId="284"/>
            <ac:spMk id="24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16.508" v="504"/>
          <ac:spMkLst>
            <pc:docMk/>
            <pc:sldMk cId="1075510922" sldId="284"/>
            <ac:spMk id="26" creationId="{FCE87B8C-E5AA-4044-AB91-DDA3084BE456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8:21.665" v="506"/>
          <ac:spMkLst>
            <pc:docMk/>
            <pc:sldMk cId="1075510922" sldId="284"/>
            <ac:spMk id="28" creationId="{707A3B9D-B1BA-4989-A535-1A6D8D402CC6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5:38:25.774" v="509"/>
          <ac:picMkLst>
            <pc:docMk/>
            <pc:sldMk cId="1075510922" sldId="284"/>
            <ac:picMk id="4" creationId="{D5A96BE8-7277-45B6-B90E-EA243E008518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39:42.995" v="529" actId="1076"/>
        <pc:sldMkLst>
          <pc:docMk/>
          <pc:sldMk cId="2719488524" sldId="285"/>
        </pc:sldMkLst>
        <pc:spChg chg="mod">
          <ac:chgData name="Hardik Pratap" userId="S::hardik.singh_cs19@gla.ac.in::8eee6695-cc58-44c6-a9d8-d5dce32202b4" providerId="AD" clId="Web-{724BD67D-3236-23DC-EC23-7E6AFFA29FD8}" dt="2021-11-25T15:39:42.995" v="529" actId="1076"/>
          <ac:spMkLst>
            <pc:docMk/>
            <pc:sldMk cId="2719488524" sldId="285"/>
            <ac:spMk id="2" creationId="{223DBB23-2E55-46B4-939F-A391F5D92E38}"/>
          </ac:spMkLst>
        </pc:spChg>
        <pc:spChg chg="del mod">
          <ac:chgData name="Hardik Pratap" userId="S::hardik.singh_cs19@gla.ac.in::8eee6695-cc58-44c6-a9d8-d5dce32202b4" providerId="AD" clId="Web-{724BD67D-3236-23DC-EC23-7E6AFFA29FD8}" dt="2021-11-25T15:38:58.025" v="522"/>
          <ac:spMkLst>
            <pc:docMk/>
            <pc:sldMk cId="2719488524" sldId="285"/>
            <ac:spMk id="3" creationId="{122EEAFB-EF50-4A26-8316-B8CA51702A32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8" creationId="{BC052280-388E-4151-A1EB-5236D4FCCA28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12" creationId="{B1007713-5891-46A9-BACA-FAD760FE2353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40.026" v="528"/>
          <ac:spMkLst>
            <pc:docMk/>
            <pc:sldMk cId="2719488524" sldId="285"/>
            <ac:spMk id="14" creationId="{99E8876B-42BF-4709-B3A0-6A67F271C5BF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2.917" v="524"/>
          <ac:spMkLst>
            <pc:docMk/>
            <pc:sldMk cId="2719488524" sldId="285"/>
            <ac:spMk id="15" creationId="{5BC51F77-AE74-4F38-B1DC-29475E38CABD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39:32.917" v="524"/>
          <ac:spMkLst>
            <pc:docMk/>
            <pc:sldMk cId="2719488524" sldId="285"/>
            <ac:spMk id="17" creationId="{FCE87B8C-E5AA-4044-AB91-DDA3084BE456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39:36.073" v="527"/>
          <ac:spMkLst>
            <pc:docMk/>
            <pc:sldMk cId="2719488524" sldId="285"/>
            <ac:spMk id="19" creationId="{74BB6AA7-7EAD-4D3B-9335-B6E8BD7E6891}"/>
          </ac:spMkLst>
        </pc:spChg>
        <pc:picChg chg="add mod ord">
          <ac:chgData name="Hardik Pratap" userId="S::hardik.singh_cs19@gla.ac.in::8eee6695-cc58-44c6-a9d8-d5dce32202b4" providerId="AD" clId="Web-{724BD67D-3236-23DC-EC23-7E6AFFA29FD8}" dt="2021-11-25T15:39:36.073" v="527"/>
          <ac:picMkLst>
            <pc:docMk/>
            <pc:sldMk cId="2719488524" sldId="285"/>
            <ac:picMk id="4" creationId="{6F413B20-FBBB-449A-961A-C5583AB72CE9}"/>
          </ac:picMkLst>
        </pc:picChg>
        <pc:cxnChg chg="add del">
          <ac:chgData name="Hardik Pratap" userId="S::hardik.singh_cs19@gla.ac.in::8eee6695-cc58-44c6-a9d8-d5dce32202b4" providerId="AD" clId="Web-{724BD67D-3236-23DC-EC23-7E6AFFA29FD8}" dt="2021-11-25T15:39:36.073" v="527"/>
          <ac:cxnSpMkLst>
            <pc:docMk/>
            <pc:sldMk cId="2719488524" sldId="285"/>
            <ac:cxnSpMk id="10" creationId="{744251C3-E720-4363-8AF0-20AD319374F0}"/>
          </ac:cxnSpMkLst>
        </pc:cxn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43:30.877" v="683" actId="20577"/>
        <pc:sldMkLst>
          <pc:docMk/>
          <pc:sldMk cId="3083573915" sldId="286"/>
        </pc:sldMkLst>
        <pc:spChg chg="mod">
          <ac:chgData name="Hardik Pratap" userId="S::hardik.singh_cs19@gla.ac.in::8eee6695-cc58-44c6-a9d8-d5dce32202b4" providerId="AD" clId="Web-{724BD67D-3236-23DC-EC23-7E6AFFA29FD8}" dt="2021-11-25T15:41:19.857" v="546" actId="1076"/>
          <ac:spMkLst>
            <pc:docMk/>
            <pc:sldMk cId="3083573915" sldId="286"/>
            <ac:spMk id="2" creationId="{A547A2AF-3491-4AB5-8E71-05144A01ED84}"/>
          </ac:spMkLst>
        </pc:spChg>
        <pc:spChg chg="del">
          <ac:chgData name="Hardik Pratap" userId="S::hardik.singh_cs19@gla.ac.in::8eee6695-cc58-44c6-a9d8-d5dce32202b4" providerId="AD" clId="Web-{724BD67D-3236-23DC-EC23-7E6AFFA29FD8}" dt="2021-11-25T15:41:12.716" v="545"/>
          <ac:spMkLst>
            <pc:docMk/>
            <pc:sldMk cId="3083573915" sldId="286"/>
            <ac:spMk id="3" creationId="{2BE6EA2F-EBB1-4BEC-AB60-70DABE899C40}"/>
          </ac:spMkLst>
        </pc:spChg>
        <pc:spChg chg="add mod">
          <ac:chgData name="Hardik Pratap" userId="S::hardik.singh_cs19@gla.ac.in::8eee6695-cc58-44c6-a9d8-d5dce32202b4" providerId="AD" clId="Web-{724BD67D-3236-23DC-EC23-7E6AFFA29FD8}" dt="2021-11-25T15:43:30.877" v="683" actId="20577"/>
          <ac:spMkLst>
            <pc:docMk/>
            <pc:sldMk cId="3083573915" sldId="286"/>
            <ac:spMk id="6" creationId="{2CC3F066-8FB6-4FAD-9821-623F353FDEA1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2:35.875" v="557"/>
          <ac:spMkLst>
            <pc:docMk/>
            <pc:sldMk cId="3083573915" sldId="286"/>
            <ac:spMk id="7" creationId="{BEE1BC86-AF26-4E73-A06C-7F1680070169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2:34.766" v="556"/>
          <ac:spMkLst>
            <pc:docMk/>
            <pc:sldMk cId="3083573915" sldId="286"/>
            <ac:spMk id="8" creationId="{D2A05A32-AED7-422D-8BDD-4ED270161FA9}"/>
          </ac:spMkLst>
        </pc:spChg>
        <pc:spChg chg="add">
          <ac:chgData name="Hardik Pratap" userId="S::hardik.singh_cs19@gla.ac.in::8eee6695-cc58-44c6-a9d8-d5dce32202b4" providerId="AD" clId="Web-{724BD67D-3236-23DC-EC23-7E6AFFA29FD8}" dt="2021-11-25T15:41:12.716" v="545"/>
          <ac:spMkLst>
            <pc:docMk/>
            <pc:sldMk cId="3083573915" sldId="286"/>
            <ac:spMk id="9" creationId="{FC23C8D4-BD3D-4473-B3D0-89011586BE82}"/>
          </ac:spMkLst>
        </pc:spChg>
        <pc:picChg chg="add mod">
          <ac:chgData name="Hardik Pratap" userId="S::hardik.singh_cs19@gla.ac.in::8eee6695-cc58-44c6-a9d8-d5dce32202b4" providerId="AD" clId="Web-{724BD67D-3236-23DC-EC23-7E6AFFA29FD8}" dt="2021-11-25T15:41:40.608" v="552" actId="1076"/>
          <ac:picMkLst>
            <pc:docMk/>
            <pc:sldMk cId="3083573915" sldId="286"/>
            <ac:picMk id="4" creationId="{FB13C29C-93EE-483C-9062-BAB4C81D96D6}"/>
          </ac:picMkLst>
        </pc:picChg>
        <pc:picChg chg="add">
          <ac:chgData name="Hardik Pratap" userId="S::hardik.singh_cs19@gla.ac.in::8eee6695-cc58-44c6-a9d8-d5dce32202b4" providerId="AD" clId="Web-{724BD67D-3236-23DC-EC23-7E6AFFA29FD8}" dt="2021-11-25T15:41:12.716" v="545"/>
          <ac:picMkLst>
            <pc:docMk/>
            <pc:sldMk cId="3083573915" sldId="286"/>
            <ac:picMk id="5" creationId="{F410A1D4-028A-4440-8A84-A8FF7631F317}"/>
          </ac:picMkLst>
        </pc:picChg>
      </pc:sldChg>
      <pc:sldChg chg="addSp delSp modSp new mod setBg">
        <pc:chgData name="Hardik Pratap" userId="S::hardik.singh_cs19@gla.ac.in::8eee6695-cc58-44c6-a9d8-d5dce32202b4" providerId="AD" clId="Web-{724BD67D-3236-23DC-EC23-7E6AFFA29FD8}" dt="2021-11-25T15:43:57.299" v="697"/>
        <pc:sldMkLst>
          <pc:docMk/>
          <pc:sldMk cId="4193923559" sldId="287"/>
        </pc:sldMkLst>
        <pc:spChg chg="mod">
          <ac:chgData name="Hardik Pratap" userId="S::hardik.singh_cs19@gla.ac.in::8eee6695-cc58-44c6-a9d8-d5dce32202b4" providerId="AD" clId="Web-{724BD67D-3236-23DC-EC23-7E6AFFA29FD8}" dt="2021-11-25T15:43:57.299" v="697"/>
          <ac:spMkLst>
            <pc:docMk/>
            <pc:sldMk cId="4193923559" sldId="287"/>
            <ac:spMk id="2" creationId="{E6AECF61-94E9-4155-A707-3592D7D525BB}"/>
          </ac:spMkLst>
        </pc:spChg>
        <pc:spChg chg="add del">
          <ac:chgData name="Hardik Pratap" userId="S::hardik.singh_cs19@gla.ac.in::8eee6695-cc58-44c6-a9d8-d5dce32202b4" providerId="AD" clId="Web-{724BD67D-3236-23DC-EC23-7E6AFFA29FD8}" dt="2021-11-25T15:43:57.299" v="697"/>
          <ac:spMkLst>
            <pc:docMk/>
            <pc:sldMk cId="4193923559" sldId="287"/>
            <ac:spMk id="3" creationId="{9C5163E9-1300-4C87-AD48-3E21CE2B0566}"/>
          </ac:spMkLst>
        </pc:spChg>
        <pc:picChg chg="add">
          <ac:chgData name="Hardik Pratap" userId="S::hardik.singh_cs19@gla.ac.in::8eee6695-cc58-44c6-a9d8-d5dce32202b4" providerId="AD" clId="Web-{724BD67D-3236-23DC-EC23-7E6AFFA29FD8}" dt="2021-11-25T15:43:57.299" v="697"/>
          <ac:picMkLst>
            <pc:docMk/>
            <pc:sldMk cId="4193923559" sldId="287"/>
            <ac:picMk id="5" creationId="{3C3B33F6-F789-463D-8DD0-0D445DA33E42}"/>
          </ac:picMkLst>
        </pc:picChg>
        <pc:picChg chg="add del">
          <ac:chgData name="Hardik Pratap" userId="S::hardik.singh_cs19@gla.ac.in::8eee6695-cc58-44c6-a9d8-d5dce32202b4" providerId="AD" clId="Web-{724BD67D-3236-23DC-EC23-7E6AFFA29FD8}" dt="2021-11-25T15:43:57.221" v="696"/>
          <ac:picMkLst>
            <pc:docMk/>
            <pc:sldMk cId="4193923559" sldId="287"/>
            <ac:picMk id="7" creationId="{CE1F357C-901E-4D9A-8DCF-61A0820FE1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3B7E3-A22E-4679-A6B2-34144B84EC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14DB15-2136-4D3C-9296-055373423F9C}">
      <dgm:prSet/>
      <dgm:spPr/>
      <dgm:t>
        <a:bodyPr/>
        <a:lstStyle/>
        <a:p>
          <a:r>
            <a:rPr lang="en-US"/>
            <a:t>About the Project</a:t>
          </a:r>
        </a:p>
      </dgm:t>
    </dgm:pt>
    <dgm:pt modelId="{D7DBEF32-108F-4CFE-A9E7-34273CB3A917}" type="parTrans" cxnId="{CB8624EF-3282-42D8-B2D6-F7E7FB1C64F8}">
      <dgm:prSet/>
      <dgm:spPr/>
      <dgm:t>
        <a:bodyPr/>
        <a:lstStyle/>
        <a:p>
          <a:endParaRPr lang="en-US"/>
        </a:p>
      </dgm:t>
    </dgm:pt>
    <dgm:pt modelId="{11C0CF48-B648-44A8-9C87-1EB602749427}" type="sibTrans" cxnId="{CB8624EF-3282-42D8-B2D6-F7E7FB1C64F8}">
      <dgm:prSet/>
      <dgm:spPr/>
      <dgm:t>
        <a:bodyPr/>
        <a:lstStyle/>
        <a:p>
          <a:endParaRPr lang="en-US"/>
        </a:p>
      </dgm:t>
    </dgm:pt>
    <dgm:pt modelId="{00EDACBE-1BC1-4847-91FF-2C7120C78CEF}">
      <dgm:prSet/>
      <dgm:spPr/>
      <dgm:t>
        <a:bodyPr/>
        <a:lstStyle/>
        <a:p>
          <a:r>
            <a:rPr lang="en-US"/>
            <a:t>Objective </a:t>
          </a:r>
        </a:p>
      </dgm:t>
    </dgm:pt>
    <dgm:pt modelId="{D11EB634-FD32-403F-BE28-0D124622423D}" type="parTrans" cxnId="{9927B921-D083-47D9-A0A6-94618C1C027C}">
      <dgm:prSet/>
      <dgm:spPr/>
      <dgm:t>
        <a:bodyPr/>
        <a:lstStyle/>
        <a:p>
          <a:endParaRPr lang="en-US"/>
        </a:p>
      </dgm:t>
    </dgm:pt>
    <dgm:pt modelId="{BBE0E17D-544A-4DEF-B91E-42C070D01E3A}" type="sibTrans" cxnId="{9927B921-D083-47D9-A0A6-94618C1C027C}">
      <dgm:prSet/>
      <dgm:spPr/>
      <dgm:t>
        <a:bodyPr/>
        <a:lstStyle/>
        <a:p>
          <a:endParaRPr lang="en-US"/>
        </a:p>
      </dgm:t>
    </dgm:pt>
    <dgm:pt modelId="{B95999C6-6207-4CBB-B55E-FDD8CE47659D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3EFC3222-619B-4C4E-8923-F5C784458410}" type="parTrans" cxnId="{C512713B-F176-465E-A566-736A1DFE0F2E}">
      <dgm:prSet/>
      <dgm:spPr/>
      <dgm:t>
        <a:bodyPr/>
        <a:lstStyle/>
        <a:p>
          <a:endParaRPr lang="en-US"/>
        </a:p>
      </dgm:t>
    </dgm:pt>
    <dgm:pt modelId="{5615AC67-62E7-431D-81EE-CAAE044715E1}" type="sibTrans" cxnId="{C512713B-F176-465E-A566-736A1DFE0F2E}">
      <dgm:prSet/>
      <dgm:spPr/>
      <dgm:t>
        <a:bodyPr/>
        <a:lstStyle/>
        <a:p>
          <a:endParaRPr lang="en-US"/>
        </a:p>
      </dgm:t>
    </dgm:pt>
    <dgm:pt modelId="{0CF1099F-2189-465E-AAED-EC340CE943B2}">
      <dgm:prSet/>
      <dgm:spPr/>
      <dgm:t>
        <a:bodyPr/>
        <a:lstStyle/>
        <a:p>
          <a:r>
            <a:rPr lang="en-US"/>
            <a:t>Snapshots from the website</a:t>
          </a:r>
        </a:p>
      </dgm:t>
    </dgm:pt>
    <dgm:pt modelId="{9576CD40-5F1A-4F6A-A1D2-961604282F85}" type="parTrans" cxnId="{AA8F8DA5-8E6D-4D41-8D5B-9DD77E5F58E3}">
      <dgm:prSet/>
      <dgm:spPr/>
      <dgm:t>
        <a:bodyPr/>
        <a:lstStyle/>
        <a:p>
          <a:endParaRPr lang="en-US"/>
        </a:p>
      </dgm:t>
    </dgm:pt>
    <dgm:pt modelId="{32E2A1C8-E079-4C16-BF9B-95460C79C1B9}" type="sibTrans" cxnId="{AA8F8DA5-8E6D-4D41-8D5B-9DD77E5F58E3}">
      <dgm:prSet/>
      <dgm:spPr/>
      <dgm:t>
        <a:bodyPr/>
        <a:lstStyle/>
        <a:p>
          <a:endParaRPr lang="en-US"/>
        </a:p>
      </dgm:t>
    </dgm:pt>
    <dgm:pt modelId="{448E83AA-A79A-4517-8302-25509EF95A27}" type="pres">
      <dgm:prSet presAssocID="{C903B7E3-A22E-4679-A6B2-34144B84EC96}" presName="root" presStyleCnt="0">
        <dgm:presLayoutVars>
          <dgm:dir/>
          <dgm:resizeHandles val="exact"/>
        </dgm:presLayoutVars>
      </dgm:prSet>
      <dgm:spPr/>
    </dgm:pt>
    <dgm:pt modelId="{F8E80A07-C556-48F6-8755-C8E40A697F46}" type="pres">
      <dgm:prSet presAssocID="{3514DB15-2136-4D3C-9296-055373423F9C}" presName="compNode" presStyleCnt="0"/>
      <dgm:spPr/>
    </dgm:pt>
    <dgm:pt modelId="{C3DA5AB7-836B-45E0-97B7-D8FAE628BDF7}" type="pres">
      <dgm:prSet presAssocID="{3514DB15-2136-4D3C-9296-055373423F9C}" presName="bgRect" presStyleLbl="bgShp" presStyleIdx="0" presStyleCnt="4"/>
      <dgm:spPr/>
    </dgm:pt>
    <dgm:pt modelId="{246473F1-DD7B-40F2-A043-90229E87CE86}" type="pres">
      <dgm:prSet presAssocID="{3514DB15-2136-4D3C-9296-055373423F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B4AEEF-C152-4945-84F6-2DF288E2B96B}" type="pres">
      <dgm:prSet presAssocID="{3514DB15-2136-4D3C-9296-055373423F9C}" presName="spaceRect" presStyleCnt="0"/>
      <dgm:spPr/>
    </dgm:pt>
    <dgm:pt modelId="{1EA3B2AA-A952-45F4-9323-452D94CF6AF2}" type="pres">
      <dgm:prSet presAssocID="{3514DB15-2136-4D3C-9296-055373423F9C}" presName="parTx" presStyleLbl="revTx" presStyleIdx="0" presStyleCnt="4">
        <dgm:presLayoutVars>
          <dgm:chMax val="0"/>
          <dgm:chPref val="0"/>
        </dgm:presLayoutVars>
      </dgm:prSet>
      <dgm:spPr/>
    </dgm:pt>
    <dgm:pt modelId="{08640282-E1EE-4B45-9BC6-95727C6DB959}" type="pres">
      <dgm:prSet presAssocID="{11C0CF48-B648-44A8-9C87-1EB602749427}" presName="sibTrans" presStyleCnt="0"/>
      <dgm:spPr/>
    </dgm:pt>
    <dgm:pt modelId="{E89BBEA7-3ABC-498A-B263-D854A6DC71CC}" type="pres">
      <dgm:prSet presAssocID="{00EDACBE-1BC1-4847-91FF-2C7120C78CEF}" presName="compNode" presStyleCnt="0"/>
      <dgm:spPr/>
    </dgm:pt>
    <dgm:pt modelId="{04B7CDBA-441A-4C4C-9F95-53A8EB005BA0}" type="pres">
      <dgm:prSet presAssocID="{00EDACBE-1BC1-4847-91FF-2C7120C78CEF}" presName="bgRect" presStyleLbl="bgShp" presStyleIdx="1" presStyleCnt="4" custLinFactNeighborX="162" custLinFactNeighborY="-988"/>
      <dgm:spPr/>
    </dgm:pt>
    <dgm:pt modelId="{61C674B1-57A7-4FCD-90EF-8149A28138AB}" type="pres">
      <dgm:prSet presAssocID="{00EDACBE-1BC1-4847-91FF-2C7120C78C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A035647-CC28-4625-A0F4-DBD2FB48015A}" type="pres">
      <dgm:prSet presAssocID="{00EDACBE-1BC1-4847-91FF-2C7120C78CEF}" presName="spaceRect" presStyleCnt="0"/>
      <dgm:spPr/>
    </dgm:pt>
    <dgm:pt modelId="{6BF68264-C161-4834-9491-37FC12F6B661}" type="pres">
      <dgm:prSet presAssocID="{00EDACBE-1BC1-4847-91FF-2C7120C78CEF}" presName="parTx" presStyleLbl="revTx" presStyleIdx="1" presStyleCnt="4">
        <dgm:presLayoutVars>
          <dgm:chMax val="0"/>
          <dgm:chPref val="0"/>
        </dgm:presLayoutVars>
      </dgm:prSet>
      <dgm:spPr/>
    </dgm:pt>
    <dgm:pt modelId="{F0C2AAB8-1DB9-476F-90F9-09CBCCD9D6D8}" type="pres">
      <dgm:prSet presAssocID="{BBE0E17D-544A-4DEF-B91E-42C070D01E3A}" presName="sibTrans" presStyleCnt="0"/>
      <dgm:spPr/>
    </dgm:pt>
    <dgm:pt modelId="{75E17F0B-21A5-41B7-B245-6F1692891E51}" type="pres">
      <dgm:prSet presAssocID="{B95999C6-6207-4CBB-B55E-FDD8CE47659D}" presName="compNode" presStyleCnt="0"/>
      <dgm:spPr/>
    </dgm:pt>
    <dgm:pt modelId="{CA7C03F1-215D-4970-8E13-2F54AC135627}" type="pres">
      <dgm:prSet presAssocID="{B95999C6-6207-4CBB-B55E-FDD8CE47659D}" presName="bgRect" presStyleLbl="bgShp" presStyleIdx="2" presStyleCnt="4"/>
      <dgm:spPr/>
    </dgm:pt>
    <dgm:pt modelId="{E8077196-DDB9-45BE-B4D9-3B5D38B34F37}" type="pres">
      <dgm:prSet presAssocID="{B95999C6-6207-4CBB-B55E-FDD8CE4765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8BCE2E-795E-444E-A069-68E894E47F36}" type="pres">
      <dgm:prSet presAssocID="{B95999C6-6207-4CBB-B55E-FDD8CE47659D}" presName="spaceRect" presStyleCnt="0"/>
      <dgm:spPr/>
    </dgm:pt>
    <dgm:pt modelId="{34AE6856-BF9C-4872-AC09-1D472352DC9A}" type="pres">
      <dgm:prSet presAssocID="{B95999C6-6207-4CBB-B55E-FDD8CE47659D}" presName="parTx" presStyleLbl="revTx" presStyleIdx="2" presStyleCnt="4">
        <dgm:presLayoutVars>
          <dgm:chMax val="0"/>
          <dgm:chPref val="0"/>
        </dgm:presLayoutVars>
      </dgm:prSet>
      <dgm:spPr/>
    </dgm:pt>
    <dgm:pt modelId="{25EF2B48-BCF8-443F-89FE-EC6574FEFF00}" type="pres">
      <dgm:prSet presAssocID="{5615AC67-62E7-431D-81EE-CAAE044715E1}" presName="sibTrans" presStyleCnt="0"/>
      <dgm:spPr/>
    </dgm:pt>
    <dgm:pt modelId="{C19F1E93-5A12-4273-881F-B912C3F4CF49}" type="pres">
      <dgm:prSet presAssocID="{0CF1099F-2189-465E-AAED-EC340CE943B2}" presName="compNode" presStyleCnt="0"/>
      <dgm:spPr/>
    </dgm:pt>
    <dgm:pt modelId="{67B9617A-9448-414C-B4DC-06E0069253D0}" type="pres">
      <dgm:prSet presAssocID="{0CF1099F-2189-465E-AAED-EC340CE943B2}" presName="bgRect" presStyleLbl="bgShp" presStyleIdx="3" presStyleCnt="4" custLinFactNeighborX="-71484" custLinFactNeighborY="15816"/>
      <dgm:spPr/>
    </dgm:pt>
    <dgm:pt modelId="{3A6400F2-BDFB-42F8-9CDE-ECBE5FC4C7E9}" type="pres">
      <dgm:prSet presAssocID="{0CF1099F-2189-465E-AAED-EC340CE943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F5CCF4F-58CB-440A-9B64-897850E2ED1F}" type="pres">
      <dgm:prSet presAssocID="{0CF1099F-2189-465E-AAED-EC340CE943B2}" presName="spaceRect" presStyleCnt="0"/>
      <dgm:spPr/>
    </dgm:pt>
    <dgm:pt modelId="{8A833E91-7E59-491F-8E71-5DDC42C10A7B}" type="pres">
      <dgm:prSet presAssocID="{0CF1099F-2189-465E-AAED-EC340CE943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5D220F-6841-4839-AFE3-49795A390B97}" type="presOf" srcId="{C903B7E3-A22E-4679-A6B2-34144B84EC96}" destId="{448E83AA-A79A-4517-8302-25509EF95A27}" srcOrd="0" destOrd="0" presId="urn:microsoft.com/office/officeart/2018/2/layout/IconVerticalSolidList"/>
    <dgm:cxn modelId="{9927B921-D083-47D9-A0A6-94618C1C027C}" srcId="{C903B7E3-A22E-4679-A6B2-34144B84EC96}" destId="{00EDACBE-1BC1-4847-91FF-2C7120C78CEF}" srcOrd="1" destOrd="0" parTransId="{D11EB634-FD32-403F-BE28-0D124622423D}" sibTransId="{BBE0E17D-544A-4DEF-B91E-42C070D01E3A}"/>
    <dgm:cxn modelId="{62E1882F-2E5E-4832-9B85-8746F9A0E16F}" type="presOf" srcId="{3514DB15-2136-4D3C-9296-055373423F9C}" destId="{1EA3B2AA-A952-45F4-9323-452D94CF6AF2}" srcOrd="0" destOrd="0" presId="urn:microsoft.com/office/officeart/2018/2/layout/IconVerticalSolidList"/>
    <dgm:cxn modelId="{C512713B-F176-465E-A566-736A1DFE0F2E}" srcId="{C903B7E3-A22E-4679-A6B2-34144B84EC96}" destId="{B95999C6-6207-4CBB-B55E-FDD8CE47659D}" srcOrd="2" destOrd="0" parTransId="{3EFC3222-619B-4C4E-8923-F5C784458410}" sibTransId="{5615AC67-62E7-431D-81EE-CAAE044715E1}"/>
    <dgm:cxn modelId="{7E9FBC84-FC19-4D64-984E-04065B43A117}" type="presOf" srcId="{B95999C6-6207-4CBB-B55E-FDD8CE47659D}" destId="{34AE6856-BF9C-4872-AC09-1D472352DC9A}" srcOrd="0" destOrd="0" presId="urn:microsoft.com/office/officeart/2018/2/layout/IconVerticalSolidList"/>
    <dgm:cxn modelId="{AA8F8DA5-8E6D-4D41-8D5B-9DD77E5F58E3}" srcId="{C903B7E3-A22E-4679-A6B2-34144B84EC96}" destId="{0CF1099F-2189-465E-AAED-EC340CE943B2}" srcOrd="3" destOrd="0" parTransId="{9576CD40-5F1A-4F6A-A1D2-961604282F85}" sibTransId="{32E2A1C8-E079-4C16-BF9B-95460C79C1B9}"/>
    <dgm:cxn modelId="{3CD75FB3-81D5-4EC9-BE32-09127D05217B}" type="presOf" srcId="{0CF1099F-2189-465E-AAED-EC340CE943B2}" destId="{8A833E91-7E59-491F-8E71-5DDC42C10A7B}" srcOrd="0" destOrd="0" presId="urn:microsoft.com/office/officeart/2018/2/layout/IconVerticalSolidList"/>
    <dgm:cxn modelId="{A5EE87E3-AC39-4D6D-940C-1D337526144A}" type="presOf" srcId="{00EDACBE-1BC1-4847-91FF-2C7120C78CEF}" destId="{6BF68264-C161-4834-9491-37FC12F6B661}" srcOrd="0" destOrd="0" presId="urn:microsoft.com/office/officeart/2018/2/layout/IconVerticalSolidList"/>
    <dgm:cxn modelId="{CB8624EF-3282-42D8-B2D6-F7E7FB1C64F8}" srcId="{C903B7E3-A22E-4679-A6B2-34144B84EC96}" destId="{3514DB15-2136-4D3C-9296-055373423F9C}" srcOrd="0" destOrd="0" parTransId="{D7DBEF32-108F-4CFE-A9E7-34273CB3A917}" sibTransId="{11C0CF48-B648-44A8-9C87-1EB602749427}"/>
    <dgm:cxn modelId="{1A5C5983-C20F-450C-AFE4-084B56474D8E}" type="presParOf" srcId="{448E83AA-A79A-4517-8302-25509EF95A27}" destId="{F8E80A07-C556-48F6-8755-C8E40A697F46}" srcOrd="0" destOrd="0" presId="urn:microsoft.com/office/officeart/2018/2/layout/IconVerticalSolidList"/>
    <dgm:cxn modelId="{146DCEBD-8B7C-41C2-BB3B-FC275DA99F4F}" type="presParOf" srcId="{F8E80A07-C556-48F6-8755-C8E40A697F46}" destId="{C3DA5AB7-836B-45E0-97B7-D8FAE628BDF7}" srcOrd="0" destOrd="0" presId="urn:microsoft.com/office/officeart/2018/2/layout/IconVerticalSolidList"/>
    <dgm:cxn modelId="{EECD9FEC-D54B-456E-90A6-EB16B0FF4C55}" type="presParOf" srcId="{F8E80A07-C556-48F6-8755-C8E40A697F46}" destId="{246473F1-DD7B-40F2-A043-90229E87CE86}" srcOrd="1" destOrd="0" presId="urn:microsoft.com/office/officeart/2018/2/layout/IconVerticalSolidList"/>
    <dgm:cxn modelId="{6191DEDB-049F-4995-8FAC-DB7C48283CDD}" type="presParOf" srcId="{F8E80A07-C556-48F6-8755-C8E40A697F46}" destId="{F4B4AEEF-C152-4945-84F6-2DF288E2B96B}" srcOrd="2" destOrd="0" presId="urn:microsoft.com/office/officeart/2018/2/layout/IconVerticalSolidList"/>
    <dgm:cxn modelId="{04156AEA-C7E9-442C-8D24-400906C935BF}" type="presParOf" srcId="{F8E80A07-C556-48F6-8755-C8E40A697F46}" destId="{1EA3B2AA-A952-45F4-9323-452D94CF6AF2}" srcOrd="3" destOrd="0" presId="urn:microsoft.com/office/officeart/2018/2/layout/IconVerticalSolidList"/>
    <dgm:cxn modelId="{76D4B802-2799-4A31-9A7E-138953BBF864}" type="presParOf" srcId="{448E83AA-A79A-4517-8302-25509EF95A27}" destId="{08640282-E1EE-4B45-9BC6-95727C6DB959}" srcOrd="1" destOrd="0" presId="urn:microsoft.com/office/officeart/2018/2/layout/IconVerticalSolidList"/>
    <dgm:cxn modelId="{832F8849-63E7-48A1-9D90-8A63A387F107}" type="presParOf" srcId="{448E83AA-A79A-4517-8302-25509EF95A27}" destId="{E89BBEA7-3ABC-498A-B263-D854A6DC71CC}" srcOrd="2" destOrd="0" presId="urn:microsoft.com/office/officeart/2018/2/layout/IconVerticalSolidList"/>
    <dgm:cxn modelId="{3388D389-22FC-41B7-8FE5-E59D731DD6EE}" type="presParOf" srcId="{E89BBEA7-3ABC-498A-B263-D854A6DC71CC}" destId="{04B7CDBA-441A-4C4C-9F95-53A8EB005BA0}" srcOrd="0" destOrd="0" presId="urn:microsoft.com/office/officeart/2018/2/layout/IconVerticalSolidList"/>
    <dgm:cxn modelId="{B8A812DF-D7F0-4F3B-8574-B8F7B4BA3586}" type="presParOf" srcId="{E89BBEA7-3ABC-498A-B263-D854A6DC71CC}" destId="{61C674B1-57A7-4FCD-90EF-8149A28138AB}" srcOrd="1" destOrd="0" presId="urn:microsoft.com/office/officeart/2018/2/layout/IconVerticalSolidList"/>
    <dgm:cxn modelId="{804619F6-AEC2-4090-8AC7-0C96415E5DAB}" type="presParOf" srcId="{E89BBEA7-3ABC-498A-B263-D854A6DC71CC}" destId="{AA035647-CC28-4625-A0F4-DBD2FB48015A}" srcOrd="2" destOrd="0" presId="urn:microsoft.com/office/officeart/2018/2/layout/IconVerticalSolidList"/>
    <dgm:cxn modelId="{BF3C5301-FFDD-4F2D-9BF7-C241BCBCBF37}" type="presParOf" srcId="{E89BBEA7-3ABC-498A-B263-D854A6DC71CC}" destId="{6BF68264-C161-4834-9491-37FC12F6B661}" srcOrd="3" destOrd="0" presId="urn:microsoft.com/office/officeart/2018/2/layout/IconVerticalSolidList"/>
    <dgm:cxn modelId="{58AB070D-B6DE-405D-8876-EDCE343EB349}" type="presParOf" srcId="{448E83AA-A79A-4517-8302-25509EF95A27}" destId="{F0C2AAB8-1DB9-476F-90F9-09CBCCD9D6D8}" srcOrd="3" destOrd="0" presId="urn:microsoft.com/office/officeart/2018/2/layout/IconVerticalSolidList"/>
    <dgm:cxn modelId="{EF28DB23-9760-4D33-94D8-A4E180F4D2F2}" type="presParOf" srcId="{448E83AA-A79A-4517-8302-25509EF95A27}" destId="{75E17F0B-21A5-41B7-B245-6F1692891E51}" srcOrd="4" destOrd="0" presId="urn:microsoft.com/office/officeart/2018/2/layout/IconVerticalSolidList"/>
    <dgm:cxn modelId="{03C54065-9BC2-4C08-A40E-30AD2FE7BF55}" type="presParOf" srcId="{75E17F0B-21A5-41B7-B245-6F1692891E51}" destId="{CA7C03F1-215D-4970-8E13-2F54AC135627}" srcOrd="0" destOrd="0" presId="urn:microsoft.com/office/officeart/2018/2/layout/IconVerticalSolidList"/>
    <dgm:cxn modelId="{04A3F855-19B1-48E1-A28F-31A2656776E0}" type="presParOf" srcId="{75E17F0B-21A5-41B7-B245-6F1692891E51}" destId="{E8077196-DDB9-45BE-B4D9-3B5D38B34F37}" srcOrd="1" destOrd="0" presId="urn:microsoft.com/office/officeart/2018/2/layout/IconVerticalSolidList"/>
    <dgm:cxn modelId="{40AAF021-1C69-47CC-B42B-E227226E2E46}" type="presParOf" srcId="{75E17F0B-21A5-41B7-B245-6F1692891E51}" destId="{F68BCE2E-795E-444E-A069-68E894E47F36}" srcOrd="2" destOrd="0" presId="urn:microsoft.com/office/officeart/2018/2/layout/IconVerticalSolidList"/>
    <dgm:cxn modelId="{CAC5C6E0-4836-4684-A0F4-EB1DA8062BA2}" type="presParOf" srcId="{75E17F0B-21A5-41B7-B245-6F1692891E51}" destId="{34AE6856-BF9C-4872-AC09-1D472352DC9A}" srcOrd="3" destOrd="0" presId="urn:microsoft.com/office/officeart/2018/2/layout/IconVerticalSolidList"/>
    <dgm:cxn modelId="{FCC240CE-40D5-41DF-91E8-F20AD132FAC8}" type="presParOf" srcId="{448E83AA-A79A-4517-8302-25509EF95A27}" destId="{25EF2B48-BCF8-443F-89FE-EC6574FEFF00}" srcOrd="5" destOrd="0" presId="urn:microsoft.com/office/officeart/2018/2/layout/IconVerticalSolidList"/>
    <dgm:cxn modelId="{3B4B8A9C-62D3-426B-BEE6-4B9B28C2BB84}" type="presParOf" srcId="{448E83AA-A79A-4517-8302-25509EF95A27}" destId="{C19F1E93-5A12-4273-881F-B912C3F4CF49}" srcOrd="6" destOrd="0" presId="urn:microsoft.com/office/officeart/2018/2/layout/IconVerticalSolidList"/>
    <dgm:cxn modelId="{6F7CB239-475F-488D-BD4D-7CCB7E8B3CE7}" type="presParOf" srcId="{C19F1E93-5A12-4273-881F-B912C3F4CF49}" destId="{67B9617A-9448-414C-B4DC-06E0069253D0}" srcOrd="0" destOrd="0" presId="urn:microsoft.com/office/officeart/2018/2/layout/IconVerticalSolidList"/>
    <dgm:cxn modelId="{17F434F2-2723-44C3-80BC-2BB0262FA86F}" type="presParOf" srcId="{C19F1E93-5A12-4273-881F-B912C3F4CF49}" destId="{3A6400F2-BDFB-42F8-9CDE-ECBE5FC4C7E9}" srcOrd="1" destOrd="0" presId="urn:microsoft.com/office/officeart/2018/2/layout/IconVerticalSolidList"/>
    <dgm:cxn modelId="{2517964F-E3C4-45BE-BAF3-20ABDBEA175C}" type="presParOf" srcId="{C19F1E93-5A12-4273-881F-B912C3F4CF49}" destId="{3F5CCF4F-58CB-440A-9B64-897850E2ED1F}" srcOrd="2" destOrd="0" presId="urn:microsoft.com/office/officeart/2018/2/layout/IconVerticalSolidList"/>
    <dgm:cxn modelId="{DF0CDEB1-2F80-4D0A-8788-8F7FC0898592}" type="presParOf" srcId="{C19F1E93-5A12-4273-881F-B912C3F4CF49}" destId="{8A833E91-7E59-491F-8E71-5DDC42C10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5AB7-836B-45E0-97B7-D8FAE628BDF7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473F1-DD7B-40F2-A043-90229E87CE86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3B2AA-A952-45F4-9323-452D94CF6AF2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About the Project</a:t>
          </a:r>
        </a:p>
      </dsp:txBody>
      <dsp:txXfrm>
        <a:off x="1124680" y="1921"/>
        <a:ext cx="4799869" cy="973748"/>
      </dsp:txXfrm>
    </dsp:sp>
    <dsp:sp modelId="{04B7CDBA-441A-4C4C-9F95-53A8EB005BA0}">
      <dsp:nvSpPr>
        <dsp:cNvPr id="0" name=""/>
        <dsp:cNvSpPr/>
      </dsp:nvSpPr>
      <dsp:spPr>
        <a:xfrm>
          <a:off x="0" y="1209486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74B1-57A7-4FCD-90EF-8149A28138AB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8264-C161-4834-9491-37FC12F6B661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 </a:t>
          </a:r>
        </a:p>
      </dsp:txBody>
      <dsp:txXfrm>
        <a:off x="1124680" y="1219107"/>
        <a:ext cx="4799869" cy="973748"/>
      </dsp:txXfrm>
    </dsp:sp>
    <dsp:sp modelId="{CA7C03F1-215D-4970-8E13-2F54AC135627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77196-DDB9-45BE-B4D9-3B5D38B34F3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6856-BF9C-4872-AC09-1D472352DC9A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Requirements</a:t>
          </a:r>
        </a:p>
      </dsp:txBody>
      <dsp:txXfrm>
        <a:off x="1124680" y="2436293"/>
        <a:ext cx="4799869" cy="973748"/>
      </dsp:txXfrm>
    </dsp:sp>
    <dsp:sp modelId="{67B9617A-9448-414C-B4DC-06E0069253D0}">
      <dsp:nvSpPr>
        <dsp:cNvPr id="0" name=""/>
        <dsp:cNvSpPr/>
      </dsp:nvSpPr>
      <dsp:spPr>
        <a:xfrm>
          <a:off x="0" y="365540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400F2-BDFB-42F8-9CDE-ECBE5FC4C7E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33E91-7E59-491F-8E71-5DDC42C10A7B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Snapshots from the website</a:t>
          </a:r>
        </a:p>
      </dsp:txBody>
      <dsp:txXfrm>
        <a:off x="1124680" y="3653479"/>
        <a:ext cx="4799869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FFCF-94C1-4977-88B3-E48C9013FEB6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48D1-FA17-4B0C-9EED-C23B2F500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3AE3-6165-477E-B4AC-9B3412918D6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7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005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44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426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19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8F7C-C03F-4CF0-9FC1-0AB03D8F40F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DB6-9594-45AB-A1B6-CD0423EFC07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CD63-1374-4A34-8074-9B66A788C7C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04E-7C36-4823-8C8B-35A5D008BA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DC9-585F-41B3-9C7B-6446A15C190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52F-1DAD-42D5-A23C-D4AEC11DFD1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7135-D7B7-4ADD-B6AD-D96D1D030C2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6172-7614-4123-9FD1-084D61691C1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CD9-8A14-49F0-A39B-63DB602051B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D423-9581-4C2E-BC53-589648DAFB6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0BD-5465-47FB-B38A-091AC0FE32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9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B1F3-451A-44B0-8D86-3FB6C914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589" y="5216894"/>
            <a:ext cx="5794409" cy="123203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w Cen MT" panose="020B0602020104020603" pitchFamily="34" charset="0"/>
              </a:rPr>
              <a:t>Presented By  :   Aditya Arora</a:t>
            </a:r>
            <a:br>
              <a:rPr lang="en-US" sz="2000" dirty="0">
                <a:latin typeface="Tw Cen MT" panose="020B0602020104020603" pitchFamily="34" charset="0"/>
              </a:rPr>
            </a:br>
            <a:r>
              <a:rPr lang="en-US" sz="2000" dirty="0">
                <a:latin typeface="Tw Cen MT" panose="020B0602020104020603" pitchFamily="34" charset="0"/>
              </a:rPr>
              <a:t>                               201500034</a:t>
            </a:r>
            <a:br>
              <a:rPr lang="en-US" sz="3200" dirty="0">
                <a:latin typeface="Tw Cen MT" panose="020B0602020104020603" pitchFamily="34" charset="0"/>
              </a:rPr>
            </a:br>
            <a:endParaRPr lang="en-US" sz="3200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6E913-DFDA-4D9C-84C1-CCDA0C17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06" r="6306"/>
          <a:stretch/>
        </p:blipFill>
        <p:spPr>
          <a:xfrm>
            <a:off x="4265702" y="1756219"/>
            <a:ext cx="3329669" cy="2600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9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BB23-2E55-46B4-939F-A391F5D9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93" y="2242686"/>
            <a:ext cx="4382817" cy="1386038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Join-Meeting Page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413B20-FBBB-449A-961A-C5583AB7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32" y="1526258"/>
            <a:ext cx="5895257" cy="33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A2AF-3491-4AB5-8E71-05144A01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112405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highlight>
                  <a:srgbClr val="000000"/>
                </a:highlight>
              </a:rPr>
              <a:t>Real–time video page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13C29C-93EE-483C-9062-BAB4C81D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5" y="1626046"/>
            <a:ext cx="8543054" cy="4813255"/>
          </a:xfrm>
          <a:prstGeom prst="rect">
            <a:avLst/>
          </a:prstGeom>
        </p:spPr>
      </p:pic>
      <p:pic>
        <p:nvPicPr>
          <p:cNvPr id="10" name="Graphic 9" descr="Stop">
            <a:extLst>
              <a:ext uri="{FF2B5EF4-FFF2-40B4-BE49-F238E27FC236}">
                <a16:creationId xmlns:a16="http://schemas.microsoft.com/office/drawing/2014/main" id="{960C3E15-3F00-148C-9FB0-D574FF184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6517" y="3619100"/>
            <a:ext cx="2086377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CF61-94E9-4155-A707-3592D7D5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804" y="148812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39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09A-C4D0-4712-B824-9FBA384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27345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hi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71B5B9-0227-4D1E-B720-F34DA8FC7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3161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15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907-E955-4C1D-B86D-6CE20BE2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"/>
              <a:t>ABOUT THE PROJECT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D402-6E53-4500-B1D8-6D4ED4C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41" y="1029301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i-IN" dirty="0">
                <a:cs typeface="Mangal"/>
              </a:rPr>
              <a:t>VClub is a video chatting web app which is totally based on web and dows not require any kind if software installation on devices.</a:t>
            </a:r>
          </a:p>
          <a:p>
            <a:r>
              <a:rPr lang="hi-IN" dirty="0">
                <a:cs typeface="Mangal"/>
              </a:rPr>
              <a:t>This web app aims to bring people closer by letting them meet online and also helps some people to overcome their camera shyness by video chatting with others.</a:t>
            </a:r>
          </a:p>
        </p:txBody>
      </p:sp>
    </p:spTree>
    <p:extLst>
      <p:ext uri="{BB962C8B-B14F-4D97-AF65-F5344CB8AC3E}">
        <p14:creationId xmlns:p14="http://schemas.microsoft.com/office/powerpoint/2010/main" val="11331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9EBF-9AF4-4570-8F1B-AD628D35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C720-4E3D-47CC-BE50-F10E36CB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019676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i-IN" b="1" dirty="0">
                <a:ea typeface="+mn-lt"/>
                <a:cs typeface="+mn-lt"/>
              </a:rPr>
              <a:t>For User :- User will be able to communicate with other people helping them all to hone their speaking skills and over come shyness and camera fear,</a:t>
            </a:r>
            <a:endParaRPr lang="hi-IN" dirty="0"/>
          </a:p>
          <a:p>
            <a:r>
              <a:rPr lang="hi-IN" b="1" dirty="0">
                <a:cs typeface="Mangal"/>
              </a:rPr>
              <a:t>Using this video calling web-app one can create meeting and let others join it.</a:t>
            </a:r>
            <a:endParaRPr lang="hi-IN" b="1" dirty="0"/>
          </a:p>
          <a:p>
            <a:pPr marL="0" indent="0">
              <a:buNone/>
            </a:pPr>
            <a:endParaRPr lang="hi-IN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9496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68CCF2C-DC1E-4F05-9C25-446C185C9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grayscl/>
          </a:blip>
          <a:srcRect t="8563"/>
          <a:stretch/>
        </p:blipFill>
        <p:spPr>
          <a:xfrm>
            <a:off x="9625" y="-8014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AC121-EA33-4896-93BC-4A65A231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19" y="730405"/>
            <a:ext cx="6909503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9477-FEF0-4500-9EF0-62C0E8130DE6}"/>
              </a:ext>
            </a:extLst>
          </p:cNvPr>
          <p:cNvSpPr txBox="1"/>
          <p:nvPr/>
        </p:nvSpPr>
        <p:spPr>
          <a:xfrm>
            <a:off x="1452771" y="2300503"/>
            <a:ext cx="10353762" cy="36951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Software Specification Used:-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➔Technology Implemented : Agora - video/audio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➔Language Used : HTML, CSS, JavaScript 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➔Development Environment : Visual Studio code 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➔Web Browser : Chrome / Firefox / Microsoft Edge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0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8E5-ED39-415D-9584-CF61E52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680331" cy="1387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Hardware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E6D94-1877-46DA-A757-5AE007A14840}"/>
              </a:ext>
            </a:extLst>
          </p:cNvPr>
          <p:cNvSpPr txBox="1"/>
          <p:nvPr/>
        </p:nvSpPr>
        <p:spPr>
          <a:xfrm>
            <a:off x="643466" y="2690795"/>
            <a:ext cx="5882461" cy="4028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➔Processor Used: Pentium 4 or above</a:t>
            </a:r>
            <a:endParaRPr lang="en-US" sz="2400" dirty="0"/>
          </a:p>
          <a:p>
            <a:pPr defTabSz="914400"/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➔Operating System: Windows 7 or above</a:t>
            </a:r>
            <a:endParaRPr lang="en-US" sz="2400" dirty="0"/>
          </a:p>
          <a:p>
            <a:pPr defTabSz="914400"/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➔RAM: 2 GB or above</a:t>
            </a:r>
            <a:endParaRPr lang="en-US" sz="2400" dirty="0"/>
          </a:p>
          <a:p>
            <a:pPr defTabSz="914400"/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ea typeface="+mn-lt"/>
                <a:cs typeface="+mn-lt"/>
              </a:rPr>
              <a:t>➔Hardware Devices: Computer System Hard Disk: 10 GB or above</a:t>
            </a:r>
            <a:endParaRPr lang="en-US" sz="2400" dirty="0"/>
          </a:p>
        </p:txBody>
      </p:sp>
      <p:pic>
        <p:nvPicPr>
          <p:cNvPr id="9" name="Picture 7" descr="Electronic circuit board">
            <a:extLst>
              <a:ext uri="{FF2B5EF4-FFF2-40B4-BE49-F238E27FC236}">
                <a16:creationId xmlns:a16="http://schemas.microsoft.com/office/drawing/2014/main" id="{DC1B0F7F-4499-40D6-BD93-E8D1B6A93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6614720" y="2305899"/>
            <a:ext cx="4610403" cy="25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amera lens">
            <a:extLst>
              <a:ext uri="{FF2B5EF4-FFF2-40B4-BE49-F238E27FC236}">
                <a16:creationId xmlns:a16="http://schemas.microsoft.com/office/drawing/2014/main" id="{D73A1F68-5312-425E-B758-E640BFCBC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5457" b="10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AEE49-0636-440B-AEF3-F5407C57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96" y="120599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Bahnschrift SemiBold"/>
              </a:rPr>
              <a:t>THIS IS HOW OUR WEBSITE LOOKS</a:t>
            </a:r>
          </a:p>
        </p:txBody>
      </p:sp>
    </p:spTree>
    <p:extLst>
      <p:ext uri="{BB962C8B-B14F-4D97-AF65-F5344CB8AC3E}">
        <p14:creationId xmlns:p14="http://schemas.microsoft.com/office/powerpoint/2010/main" val="37766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603E-5CA7-43BA-BBCE-E896D33A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186" y="-115502"/>
            <a:ext cx="4716160" cy="3878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Home Page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E72A726-3453-41CC-8715-509C0CF2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8" y="1203158"/>
            <a:ext cx="5593743" cy="38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4E0-63A0-42F0-8EA2-3B0B559C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58" y="4485373"/>
            <a:ext cx="8235597" cy="8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Contact-Us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C961-C37D-DAD5-F804-D082D1C58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5" r="13879"/>
          <a:stretch/>
        </p:blipFill>
        <p:spPr>
          <a:xfrm>
            <a:off x="1607419" y="1125610"/>
            <a:ext cx="6217919" cy="34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1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DAA06-94EB-4823-9E76-54CD605DE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5A5B28-3D16-4621-8849-6D474A759E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D98229-7B95-4B48-98C8-487C48B317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217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SemiBold</vt:lpstr>
      <vt:lpstr>Calibri</vt:lpstr>
      <vt:lpstr>Trebuchet MS</vt:lpstr>
      <vt:lpstr>Tw Cen MT</vt:lpstr>
      <vt:lpstr>Wingdings 3</vt:lpstr>
      <vt:lpstr>Facet</vt:lpstr>
      <vt:lpstr>Presented By  :   Aditya Arora                                201500034 </vt:lpstr>
      <vt:lpstr>Outline</vt:lpstr>
      <vt:lpstr>ABOUT THE PROJECT</vt:lpstr>
      <vt:lpstr>Objective</vt:lpstr>
      <vt:lpstr>Requirements</vt:lpstr>
      <vt:lpstr>Hardware requirement</vt:lpstr>
      <vt:lpstr>THIS IS HOW OUR WEBSITE LOOKS</vt:lpstr>
      <vt:lpstr>Home Page</vt:lpstr>
      <vt:lpstr>Contact-Us Page</vt:lpstr>
      <vt:lpstr>Join-Meeting Page</vt:lpstr>
      <vt:lpstr>Real–time video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VClub</dc:title>
  <dc:creator>Aditya arora</dc:creator>
  <cp:lastModifiedBy>aparora13@hotmail.com</cp:lastModifiedBy>
  <cp:revision>154</cp:revision>
  <dcterms:created xsi:type="dcterms:W3CDTF">2021-11-25T13:50:19Z</dcterms:created>
  <dcterms:modified xsi:type="dcterms:W3CDTF">2022-11-24T05:32:04Z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