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baan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baan98/IBM_Data_Science_Professional_Certification/blob/master/10.Applied_Data_Science_Capstone/Week%203%20Interactive%20Visual%20Analytics%20and%20Dashboard/Interactive%20Visual%20Analytics%20with%20Folium.ipynb" TargetMode="External"/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baan98/IBM_Data_Science_Professional_Certification/blob/master/10.Applied_Data_Science_Capstone/Week%203%20Interactive%20Visual%20Analytics%20and%20Dashboard/Interactive%20Visual%20Analytics%20with%20Folium.ipynb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ityabaan98/IBM_Data_Science_Professional_Certification/blob/master/10.Applied_Data_Science_Capstone/Week%203%20Interactive%20Visual%20Analytics%20and%20Dashboard/Interactive%20Visual%20Analytics%20with%20Folium.ipynb" TargetMode="External"/><Relationship Id="rId2" Type="http://schemas.openxmlformats.org/officeDocument/2006/relationships/hyperlink" Target="https://github.com/navassherif98/IBM_Data_Science_Professional_Cert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Adityabaan Tripathy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IN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https://github.com/adityabaan98/IBM_Data_Science_Professional_Certification/blob/master/10.Applied_Data_Science_Capstone/Week%201%20Introduction/Data%20wrangling%20.ipynb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IN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https://github.com/adityabaan98/IBM_Data_Science_Professional_Certification/blob/master/10.Applied_Data_Science_Capstone/Week%202%20EDA/EDA%20with%20Visualization.ipynb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https://github.com/adityabaan98/IBM_Data_Science_Professional_Certification/blob/master/10.Applied_Data_Science_Capstone/Week%202%20EDA/EDA%20with%20SQL.ipynb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lang="en-IN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lang="en-US"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US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https://github.com/adityabaan98/IBM_Data_Science_Professional_Certification/blob/master/10.Applied_Data_Science_Capstone/Week%203%20Interactive%20Visual%20Analytics%20and%20Dashboard/Interactive%20Visual%20Analytics%20with%20Folium.ipynb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</a:t>
            </a:r>
            <a:r>
              <a:rPr lang="en-US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3"/>
              </a:rPr>
              <a:t>adityabaan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</a:t>
            </a:r>
            <a:r>
              <a:rPr lang="en-US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3"/>
              </a:rPr>
              <a:t>adityabaan</a:t>
            </a:r>
            <a:r>
              <a:rPr lang="en-IN" sz="2000" dirty="0">
                <a:latin typeface="Carlito"/>
                <a:cs typeface="Carlito"/>
                <a:hlinkClick r:id="rId2"/>
              </a:rPr>
              <a:t>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</a:t>
            </a:r>
            <a:r>
              <a:rPr lang="en-US" sz="2000" u="heavy" spc="-10" dirty="0" err="1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3"/>
              </a:rPr>
              <a:t>adityabaan</a:t>
            </a: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2929</Words>
  <Application>Microsoft Office PowerPoint</Application>
  <PresentationFormat>Widescreen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Adityabaan Tripathy</cp:lastModifiedBy>
  <cp:revision>3</cp:revision>
  <dcterms:created xsi:type="dcterms:W3CDTF">2021-08-26T16:53:12Z</dcterms:created>
  <dcterms:modified xsi:type="dcterms:W3CDTF">2025-01-24T15:55:54Z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