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95" r:id="rId5"/>
    <p:sldId id="261" r:id="rId6"/>
    <p:sldId id="285" r:id="rId7"/>
    <p:sldId id="262" r:id="rId8"/>
    <p:sldId id="287" r:id="rId9"/>
    <p:sldId id="260" r:id="rId10"/>
    <p:sldId id="266" r:id="rId11"/>
    <p:sldId id="277" r:id="rId12"/>
    <p:sldId id="263" r:id="rId13"/>
    <p:sldId id="264" r:id="rId14"/>
    <p:sldId id="270" r:id="rId15"/>
    <p:sldId id="273" r:id="rId16"/>
    <p:sldId id="271" r:id="rId17"/>
    <p:sldId id="279" r:id="rId18"/>
    <p:sldId id="283" r:id="rId19"/>
    <p:sldId id="280" r:id="rId20"/>
    <p:sldId id="294" r:id="rId21"/>
    <p:sldId id="288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Miriam Libre" panose="00000500000000000000" pitchFamily="2" charset="-79"/>
      <p:regular r:id="rId38"/>
      <p:bold r:id="rId39"/>
    </p:embeddedFont>
    <p:embeddedFont>
      <p:font typeface="Work Sans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245179" y="277586"/>
            <a:ext cx="4939392" cy="4624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2700" b="1" dirty="0">
                <a:latin typeface="+mj-lt"/>
                <a:cs typeface="Times New Roman" panose="02020603050405020304" pitchFamily="18" charset="0"/>
              </a:rPr>
              <a:t>FAKE PRODUCT REVIEW                  MONITORING</a:t>
            </a:r>
            <a:br>
              <a:rPr lang="en-IN" sz="2800" dirty="0">
                <a:latin typeface="+mj-lt"/>
                <a:cs typeface="Times New Roman" panose="02020603050405020304" pitchFamily="18" charset="0"/>
              </a:rPr>
            </a:br>
            <a:br>
              <a:rPr lang="en-IN" sz="2800" dirty="0">
                <a:latin typeface="+mj-lt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Presented by-                                                                                                 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Anushka Kanaujia (1805210010)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Astha Sachan(1805210015)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Prateeksha Tiwari(1805210037)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br>
              <a:rPr lang="en-IN" sz="1800" dirty="0">
                <a:solidFill>
                  <a:schemeClr val="tx1"/>
                </a:solidFill>
                <a:latin typeface="+mj-lt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                        Supervisor-Prof. Maheshwari Tripathi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r>
              <a:rPr lang="en-IN" sz="1600" dirty="0">
                <a:solidFill>
                  <a:schemeClr val="tx1"/>
                </a:solidFill>
                <a:latin typeface="+mj-lt"/>
              </a:rPr>
              <a:t>             Co-Supervisor-Mr. Mahima Shanker Pandey</a:t>
            </a: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br>
              <a:rPr lang="en-IN" sz="1600" dirty="0">
                <a:solidFill>
                  <a:schemeClr val="tx1"/>
                </a:solidFill>
                <a:latin typeface="+mj-lt"/>
              </a:rPr>
            </a:br>
            <a:r>
              <a:rPr lang="en-IN" sz="1400" b="1" dirty="0">
                <a:solidFill>
                  <a:schemeClr val="tx1"/>
                </a:solidFill>
                <a:latin typeface="+mj-lt"/>
              </a:rPr>
              <a:t>INSTITUTE OF ENGINEERING AND TECHNOLOGY,                 </a:t>
            </a:r>
            <a:br>
              <a:rPr lang="en-IN" sz="1800" dirty="0">
                <a:solidFill>
                  <a:schemeClr val="tx1"/>
                </a:solidFill>
                <a:latin typeface="+mj-lt"/>
              </a:rPr>
            </a:br>
            <a:r>
              <a:rPr lang="en-IN" sz="1800" dirty="0">
                <a:solidFill>
                  <a:schemeClr val="tx1"/>
                </a:solidFill>
                <a:latin typeface="+mj-lt"/>
              </a:rPr>
              <a:t>                         </a:t>
            </a:r>
            <a:r>
              <a:rPr lang="en-IN" sz="1400" b="1" dirty="0">
                <a:solidFill>
                  <a:schemeClr val="tx1"/>
                </a:solidFill>
                <a:latin typeface="+mj-lt"/>
              </a:rPr>
              <a:t>LUCKNOW</a:t>
            </a:r>
            <a:endParaRPr sz="1400" b="1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D148-32DD-1BB8-0C4C-CDB3D0C7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780"/>
            <a:ext cx="9144000" cy="4825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A5B0FE"/>
              </a:solidFill>
              <a:latin typeface="Barlow Light" panose="00000400000000000000" pitchFamily="2" charset="0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  <a:latin typeface="Barlow Light" panose="00000400000000000000" pitchFamily="2" charset="0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A06FF9-9B88-39CF-7D9E-D7F432C23736}"/>
              </a:ext>
            </a:extLst>
          </p:cNvPr>
          <p:cNvSpPr/>
          <p:nvPr/>
        </p:nvSpPr>
        <p:spPr>
          <a:xfrm>
            <a:off x="141276" y="671150"/>
            <a:ext cx="2677564" cy="39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rlow Light" panose="00000400000000000000" pitchFamily="2" charset="0"/>
              </a:rPr>
              <a:t>This is how our website looks!</a:t>
            </a:r>
          </a:p>
          <a:p>
            <a:pPr algn="ctr"/>
            <a:endParaRPr lang="en-IN" sz="2400" dirty="0">
              <a:latin typeface="Barlow Light" panose="00000400000000000000" pitchFamily="2" charset="0"/>
            </a:endParaRPr>
          </a:p>
          <a:p>
            <a:pPr algn="ctr"/>
            <a:r>
              <a:rPr lang="en-IN" sz="1800" dirty="0">
                <a:latin typeface="Barlow Light" panose="00000400000000000000" pitchFamily="2" charset="0"/>
              </a:rPr>
              <a:t>Users can add reviews about the different places in the review section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DBD8F-81A4-FECA-3F68-BD722101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59" y="1199570"/>
            <a:ext cx="3900374" cy="253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199" y="1672300"/>
            <a:ext cx="5216979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 are not able to find out whether the review is genuine or fake.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 social media optimization team uses different IP address to send the same review, system fail to track the fake review.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Brands can use their resources to wrongly increase the rating of their particular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Same user can write multiple reviews from different accounts.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DISADVANTAGES OF EXISTING SYSTEM</a:t>
            </a:r>
            <a:endParaRPr lang="en-IN" sz="2600" b="1" dirty="0">
              <a:latin typeface="+mj-lt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100" y="15426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+mj-lt"/>
              </a:rPr>
              <a:t>METHODOLOGY</a:t>
            </a:r>
            <a:endParaRPr sz="2600" b="1" dirty="0">
              <a:latin typeface="+mj-lt"/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3453199"/>
            <a:ext cx="1656300" cy="12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Text Mining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3453199"/>
            <a:ext cx="1656300" cy="1263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  opinions  and  sentiments  analysis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3453197"/>
            <a:ext cx="1656300" cy="126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Natural  language  processing  or  NLP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A5FAC-CE41-2816-3370-0E3F4B2B69D2}"/>
              </a:ext>
            </a:extLst>
          </p:cNvPr>
          <p:cNvSpPr txBox="1"/>
          <p:nvPr/>
        </p:nvSpPr>
        <p:spPr>
          <a:xfrm>
            <a:off x="457100" y="1240971"/>
            <a:ext cx="51387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spcBef>
                <a:spcPts val="600"/>
              </a:spcBef>
              <a:buClr>
                <a:srgbClr val="A5B0FE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Reviews by  customers  on  a  product  will  act  as  our  data  on  which methods will be applied.</a:t>
            </a:r>
          </a:p>
          <a:p>
            <a:pPr marL="457200" indent="-342900">
              <a:spcBef>
                <a:spcPts val="600"/>
              </a:spcBef>
              <a:buClr>
                <a:srgbClr val="A5B0FE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filtering  the  fake  reviews  from  genuine  one  mining  method will be carried out. </a:t>
            </a:r>
          </a:p>
          <a:p>
            <a:pPr marL="457200" indent="-342900">
              <a:spcBef>
                <a:spcPts val="600"/>
              </a:spcBef>
              <a:buClr>
                <a:srgbClr val="A5B0FE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Apply analysis algorithm to make insightful data analysis </a:t>
            </a:r>
          </a:p>
          <a:p>
            <a:pPr marL="457200" indent="-342900">
              <a:spcBef>
                <a:spcPts val="600"/>
              </a:spcBef>
              <a:buClr>
                <a:srgbClr val="A5B0FE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 are  many mining  methods like: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sym typeface="Barlow Light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92,933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Reviews used in our dataset!</a:t>
            </a:r>
            <a:endParaRPr dirty="0"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20325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 gets genuine reviews about the product.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Better filtering which ensures minimum fake reviews.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 can spend money on products which have genuine reviews.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Companies can gain more user trust by keeping more genuine reviews.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Fraudulent cases can be detected and taken care of.</a:t>
            </a:r>
            <a:endParaRPr lang="en-IN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rgbClr val="FFFFFF"/>
                </a:solidFill>
              </a:rPr>
              <a:t>92,933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Total reviews</a:t>
            </a:r>
            <a:endParaRPr sz="2400" dirty="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rgbClr val="FFFFFF"/>
                </a:solidFill>
              </a:rPr>
              <a:t>82%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sz="2400" dirty="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rgbClr val="FFFFFF"/>
                </a:solidFill>
              </a:rPr>
              <a:t>38,752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Fake reviews</a:t>
            </a:r>
            <a:endParaRPr sz="2400"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596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FUTURE SCOPE</a:t>
            </a:r>
            <a:endParaRPr sz="2600" dirty="0">
              <a:latin typeface="+mj-lt"/>
            </a:endParaRPr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5138700" cy="341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Finding the opinion spam from huge amount of unstructured data has become an important research problem. This project aims to provide  further improvement.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More future work and knowledge is needed on further improving the performance of the opinion spam analysis.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In the future it will further investigate different kinds of features to make more accurate predictions and apply them in various shopping website.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The project  is aimed to be applied in various existing shopping sites and apps , which currently does not have such technologies.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367393" y="339086"/>
            <a:ext cx="5138700" cy="571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ROADMAP</a:t>
            </a:r>
            <a:endParaRPr sz="2600" dirty="0">
              <a:latin typeface="+mj-lt"/>
            </a:endParaRPr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824733" y="1262822"/>
            <a:ext cx="2212343" cy="73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050" dirty="0">
                <a:latin typeface="Barlow Light" panose="00000400000000000000" pitchFamily="2" charset="0"/>
                <a:cs typeface="Calibri" panose="020F0502020204030204" pitchFamily="34" charset="0"/>
              </a:rPr>
              <a:t>Worked on the idea and synopsis of the project </a:t>
            </a:r>
            <a:endParaRPr lang="en-IN" sz="105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037076" y="1179715"/>
            <a:ext cx="1885988" cy="67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latin typeface="Barlow Light" panose="00000400000000000000" pitchFamily="2" charset="0"/>
                <a:cs typeface="Calibri" panose="020F0502020204030204" pitchFamily="34" charset="0"/>
              </a:rPr>
              <a:t>List products on the website, include the backend part and database to store user reviews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04757" y="1155184"/>
            <a:ext cx="1730650" cy="7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1100" dirty="0">
                <a:latin typeface="Barlow Light" panose="00000400000000000000" pitchFamily="2" charset="0"/>
                <a:cs typeface="Calibri" panose="020F0502020204030204" pitchFamily="34" charset="0"/>
              </a:rPr>
              <a:t>Inclusion of sentimental analysis, latent semantic analysis, and content similarity.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162783" y="4053429"/>
            <a:ext cx="17485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Barlow Light" panose="00000400000000000000" pitchFamily="2" charset="0"/>
                <a:cs typeface="Calibri" panose="020F0502020204030204" pitchFamily="34" charset="0"/>
              </a:rPr>
              <a:t>assessed various methodologies through the published research papers</a:t>
            </a:r>
            <a:endParaRPr sz="11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4810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latin typeface="Barlow Light" panose="00000400000000000000" pitchFamily="2" charset="0"/>
                <a:cs typeface="Calibri" panose="020F0502020204030204" pitchFamily="34" charset="0"/>
              </a:rPr>
              <a:t>Detect multiple reviews submitted through the same IP addresses</a:t>
            </a:r>
            <a:endParaRPr lang="en-IN" sz="1100" dirty="0">
              <a:latin typeface="Barlow Light" panose="000004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latin typeface="Barlow Light" panose="00000400000000000000" pitchFamily="2" charset="0"/>
                <a:cs typeface="Calibri" panose="020F0502020204030204" pitchFamily="34" charset="0"/>
              </a:rPr>
              <a:t>Final testing of system , further enhancements on accuracy</a:t>
            </a:r>
            <a:endParaRPr lang="en-IN" sz="11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281551"/>
            <a:ext cx="5138700" cy="608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REFERENCES</a:t>
            </a:r>
            <a:endParaRPr sz="2600" dirty="0">
              <a:latin typeface="+mj-lt"/>
            </a:endParaRPr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800100"/>
            <a:ext cx="5439900" cy="380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[1]Detecting product review spammers,2010-Ee-Peng Lim(School of Information Systems Singapore Management University) 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[2]</a:t>
            </a: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 Manipulation of online reviews: An analysis of ratings, readability, and sentiments Decision Support Systems, 2012 -</a:t>
            </a:r>
            <a:r>
              <a:rPr lang="en-US" sz="1400" dirty="0" err="1">
                <a:latin typeface="Barlow Light" panose="00000400000000000000" pitchFamily="2" charset="0"/>
                <a:cs typeface="Calibri" panose="020F0502020204030204" pitchFamily="34" charset="0"/>
              </a:rPr>
              <a:t>Noi</a:t>
            </a:r>
            <a:r>
              <a:rPr lang="en-US" sz="1400" dirty="0">
                <a:latin typeface="Barlow Light" panose="00000400000000000000" pitchFamily="2" charset="0"/>
                <a:cs typeface="Calibri" panose="020F0502020204030204" pitchFamily="34" charset="0"/>
              </a:rPr>
              <a:t> Sian Koh(Singapore Management University, Singapore)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[3]Spotting Fake Reviewers using Product Review Graph,2015-Zhou Wang(School of Information Science and Engineering, Shenyang </a:t>
            </a:r>
            <a:r>
              <a:rPr lang="en-IN" sz="1400" dirty="0" err="1">
                <a:latin typeface="Barlow Light" panose="00000400000000000000" pitchFamily="2" charset="0"/>
                <a:cs typeface="Calibri" panose="020F0502020204030204" pitchFamily="34" charset="0"/>
              </a:rPr>
              <a:t>Ligong</a:t>
            </a: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 University, Shenyang , China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[4]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A Review on fake product review detection and removal techniques,2021- </a:t>
            </a:r>
            <a:r>
              <a:rPr lang="en-IN" sz="140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Rutuja</a:t>
            </a:r>
            <a:r>
              <a:rPr lang="en-IN" sz="14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 B.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Ardak</a:t>
            </a:r>
            <a:r>
              <a:rPr lang="en-IN" sz="14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 , Prof. Girish S Thakre (</a:t>
            </a:r>
            <a:r>
              <a:rPr lang="en-IN" sz="1100" dirty="0"/>
              <a:t> </a:t>
            </a:r>
            <a:r>
              <a:rPr lang="en-IN" sz="1400" dirty="0" err="1"/>
              <a:t>Sipna</a:t>
            </a:r>
            <a:r>
              <a:rPr lang="en-IN" sz="1400" dirty="0"/>
              <a:t> C.O.E.T, Amravati, India)</a:t>
            </a:r>
            <a:endParaRPr lang="en-IN" sz="1400" dirty="0">
              <a:latin typeface="Barlow Light" panose="00000400000000000000" pitchFamily="2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400" b="1" dirty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13" name="Google Shape;513;p37"/>
          <p:cNvSpPr txBox="1"/>
          <p:nvPr/>
        </p:nvSpPr>
        <p:spPr>
          <a:xfrm>
            <a:off x="316200" y="5470071"/>
            <a:ext cx="5279700" cy="66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532301" y="25410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+mj-lt"/>
              </a:rPr>
              <a:t>INTRODUCTION</a:t>
            </a:r>
            <a:endParaRPr sz="2600" b="1" dirty="0">
              <a:latin typeface="+mj-lt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00785" y="1223567"/>
            <a:ext cx="5401733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Reviews on online websites play a vital role in sales of the product as before buying people try to get all the pros and cons of the product.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scope and need of online markets and e-commerce platforms are on the rise.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amount of feedbacks for products are present in detail for users to analyze the product they are buying.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sometime bombard the review section with extreme comments which can work in favor or against the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project aims to take care of factitious review.</a:t>
            </a:r>
            <a:endParaRPr lang="en-IN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EFE6F-B887-6815-6A84-4CD844D9C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5354-E160-858E-27AF-FE2391FB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69471"/>
            <a:ext cx="5138700" cy="416877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[4] https://towardsdatascience.com/sentiment-analysis-concept-analysis-and-applications-6c94d6f58c17</a:t>
            </a:r>
          </a:p>
          <a:p>
            <a:pPr marL="0" indent="0"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[5] https://www.aviso.com/blog/sentiment-analysis-using-nlp/</a:t>
            </a:r>
          </a:p>
          <a:p>
            <a:pPr marL="0" indent="0"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[6] https://kavita-ganesan.com/what-is-text-similarity/</a:t>
            </a:r>
          </a:p>
          <a:p>
            <a:pPr marL="0" indent="0"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[7]https://cfm.ehu.es/ricardo/docs/python/Learning_Python.pf</a:t>
            </a:r>
          </a:p>
          <a:p>
            <a:pPr marL="0" indent="0">
              <a:buNone/>
            </a:pPr>
            <a:r>
              <a:rPr lang="en-IN" sz="1400" dirty="0">
                <a:latin typeface="Barlow Light" panose="00000400000000000000" pitchFamily="2" charset="0"/>
                <a:cs typeface="Calibri" panose="020F0502020204030204" pitchFamily="34" charset="0"/>
              </a:rPr>
              <a:t>[8] https://www.oberlo.in/blog/online-review-statistics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4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351064" y="194224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latin typeface="+mj-lt"/>
              </a:rPr>
              <a:t>THANK YOU</a:t>
            </a:r>
            <a:endParaRPr sz="4400" b="1" dirty="0">
              <a:latin typeface="+mj-lt"/>
            </a:endParaRPr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3052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RELATED </a:t>
            </a:r>
            <a:r>
              <a:rPr lang="en" sz="2600" b="1" dirty="0">
                <a:latin typeface="+mj-lt"/>
                <a:ea typeface="Microsoft JhengHei" panose="020B0604030504040204" pitchFamily="34" charset="-120"/>
              </a:rPr>
              <a:t>WORKS</a:t>
            </a:r>
            <a:endParaRPr sz="2600" b="1" dirty="0">
              <a:latin typeface="+mj-lt"/>
              <a:ea typeface="Microsoft JhengHei" panose="020B0604030504040204" pitchFamily="34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1.Detection of spams using ratings behavior [1]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Spotting a group of fake reviewers [2]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Online reviews manipulation[3]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Barlow Light" panose="00000400000000000000" pitchFamily="2" charset="0"/>
                <a:cs typeface="Calibri" panose="020F0502020204030204" pitchFamily="34" charset="0"/>
              </a:rPr>
              <a:t>4.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Calibri" panose="020F0502020204030204" pitchFamily="34" charset="0"/>
              </a:rPr>
              <a:t>A Review on fake product review detection and removal techniques[4]</a:t>
            </a:r>
            <a:endParaRPr lang="en-IN" sz="1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5642-A428-1F34-6DA7-C6AB4345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20486"/>
            <a:ext cx="1567543" cy="7347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CC85E-AC3D-029B-17EC-5AF59A16F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6AEF25-CBE1-89D3-3746-50EB9DEB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61454"/>
              </p:ext>
            </p:extLst>
          </p:nvPr>
        </p:nvGraphicFramePr>
        <p:xfrm>
          <a:off x="107817" y="152400"/>
          <a:ext cx="5837466" cy="4648199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1910443">
                  <a:extLst>
                    <a:ext uri="{9D8B030D-6E8A-4147-A177-3AD203B41FA5}">
                      <a16:colId xmlns:a16="http://schemas.microsoft.com/office/drawing/2014/main" val="4051190294"/>
                    </a:ext>
                  </a:extLst>
                </a:gridCol>
                <a:gridCol w="3927023">
                  <a:extLst>
                    <a:ext uri="{9D8B030D-6E8A-4147-A177-3AD203B41FA5}">
                      <a16:colId xmlns:a16="http://schemas.microsoft.com/office/drawing/2014/main" val="3365673772"/>
                    </a:ext>
                  </a:extLst>
                </a:gridCol>
              </a:tblGrid>
              <a:tr h="892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Detection of spams using ratings behavior [1](2010)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Checked rating behaviour of the product.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Unnecessary bad or good reviews were eliminated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82580"/>
                  </a:ext>
                </a:extLst>
              </a:tr>
              <a:tr h="8357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Spotting a group of fake reviewers [2](2012)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Spotted group of spammers that are posting same reviews multiple time using same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5185"/>
                  </a:ext>
                </a:extLst>
              </a:tr>
              <a:tr h="85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Online reviews manipulation[3](2015)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To find out the genuine review graphics analysis was done, but as each user does not post picture with review this was not very effective.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6294"/>
                  </a:ext>
                </a:extLst>
              </a:tr>
              <a:tr h="1073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A Review on fake product review detection and removal techniques[4](2021)</a:t>
                      </a:r>
                      <a:endParaRPr lang="en-IN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Mentions the six ways to treat the fake reviews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Discuss which one of six is the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3564"/>
                  </a:ext>
                </a:extLst>
              </a:tr>
              <a:tr h="989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Fake Product Review Monitoring(our Project)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Our project incorporate all the six steps in a well organized manner so that the reviews at the end will mostly be genuine.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5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According to </a:t>
            </a:r>
            <a:r>
              <a:rPr lang="en-IN" b="1" dirty="0" err="1"/>
              <a:t>Oberlo</a:t>
            </a:r>
            <a:r>
              <a:rPr lang="en-IN" dirty="0"/>
              <a:t> statistics,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Nearly </a:t>
            </a:r>
            <a:r>
              <a:rPr lang="en-IN" b="1" dirty="0"/>
              <a:t>Nine out of Ten </a:t>
            </a:r>
            <a:r>
              <a:rPr lang="en-IN" dirty="0"/>
              <a:t>customers read reviews before making a purchase on popular shopping websites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577250" y="29877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+mj-lt"/>
              </a:rPr>
              <a:t>STATISTICS</a:t>
            </a:r>
            <a:endParaRPr sz="2600" b="1" dirty="0">
              <a:latin typeface="+mj-lt"/>
            </a:endParaRPr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3295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 shoppers say that they trust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online reviews as much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ersonal recommendations</a:t>
            </a: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54.7%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 consumers read at least four reviews before buying a product.</a:t>
            </a: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82%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ave read a fake review 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last year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52%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 consumers believe fake product reviews have become a norm of the industry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2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Miriam Libre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Miriam Libre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4838937" y="2219991"/>
            <a:ext cx="280070" cy="4200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Miriam Libre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Miriam Libre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Miriam Libre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Miriam Libre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Miriam Libre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Miriam Lib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6 Steps to filter out fake reviews and give the results with high accuracy </a:t>
            </a:r>
            <a:endParaRPr sz="18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349299"/>
            <a:ext cx="5138700" cy="506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latin typeface="+mj-lt"/>
              </a:rPr>
              <a:t>FEATURES</a:t>
            </a:r>
            <a:endParaRPr sz="2600" dirty="0">
              <a:latin typeface="+mj-lt"/>
            </a:endParaRPr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49426" y="1499628"/>
            <a:ext cx="3684859" cy="3504045"/>
            <a:chOff x="3778727" y="4460423"/>
            <a:chExt cx="720160" cy="675780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Similar reviews posted in same time frame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5656"/>
              <a:ext cx="275015" cy="140547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Meaning less </a:t>
              </a: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texts in reviews using LSA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Review which have dual view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Reviews in which same IP address is</a:t>
              </a: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 promoting or demoting a brand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Reviews in which same user promoting or demoting a brand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I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</a:t>
              </a: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eviews posted as flood by same user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>
            <a:cxnSpLocks/>
          </p:cNvCxnSpPr>
          <p:nvPr/>
        </p:nvCxnSpPr>
        <p:spPr>
          <a:xfrm>
            <a:off x="4042527" y="2097904"/>
            <a:ext cx="31778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00524" y="193441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>
            <a:cxnSpLocks/>
          </p:cNvCxnSpPr>
          <p:nvPr/>
        </p:nvCxnSpPr>
        <p:spPr>
          <a:xfrm>
            <a:off x="3817858" y="2636994"/>
            <a:ext cx="542456" cy="109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360314" y="2523996"/>
            <a:ext cx="1380000" cy="2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ISTEP 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>
            <a:cxnSpLocks/>
          </p:cNvCxnSpPr>
          <p:nvPr/>
        </p:nvCxnSpPr>
        <p:spPr>
          <a:xfrm>
            <a:off x="3549947" y="3101435"/>
            <a:ext cx="810367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360314" y="2973963"/>
            <a:ext cx="1380000" cy="2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ISTEP 3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2986585" y="3578558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360314" y="3454625"/>
            <a:ext cx="1380000" cy="2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>
            <a:cxnSpLocks/>
          </p:cNvCxnSpPr>
          <p:nvPr/>
        </p:nvCxnSpPr>
        <p:spPr>
          <a:xfrm>
            <a:off x="3135134" y="4114553"/>
            <a:ext cx="1187051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360314" y="3964660"/>
            <a:ext cx="1380000" cy="2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>
            <a:cxnSpLocks/>
          </p:cNvCxnSpPr>
          <p:nvPr/>
        </p:nvCxnSpPr>
        <p:spPr>
          <a:xfrm>
            <a:off x="2777708" y="4551518"/>
            <a:ext cx="15444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360314" y="4409918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 6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EXCERPTS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1118</Words>
  <Application>Microsoft Office PowerPoint</Application>
  <PresentationFormat>On-screen Show (16:9)</PresentationFormat>
  <Paragraphs>152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Miriam Libre</vt:lpstr>
      <vt:lpstr>Times New Roman</vt:lpstr>
      <vt:lpstr>Calibri Light</vt:lpstr>
      <vt:lpstr>Wingdings</vt:lpstr>
      <vt:lpstr>Arial</vt:lpstr>
      <vt:lpstr>Work Sans</vt:lpstr>
      <vt:lpstr>Barlow</vt:lpstr>
      <vt:lpstr>Barlow Light</vt:lpstr>
      <vt:lpstr>Roderigo template</vt:lpstr>
      <vt:lpstr>FAKE PRODUCT REVIEW                  MONITORING  Presented by-                                                                                                  Anushka Kanaujia (1805210010) Astha Sachan(1805210015) Prateeksha Tiwari(1805210037)                           Supervisor-Prof. Maheshwari Tripathi              Co-Supervisor-Mr. Mahima Shanker Pandey    INSTITUTE OF ENGINEERING AND TECHNOLOGY,                                           LUCKNOW</vt:lpstr>
      <vt:lpstr>INTRODUCTION</vt:lpstr>
      <vt:lpstr>RELATED WORKS</vt:lpstr>
      <vt:lpstr>PowerPoint Presentation</vt:lpstr>
      <vt:lpstr>PowerPoint Presentation</vt:lpstr>
      <vt:lpstr>STATISTICS</vt:lpstr>
      <vt:lpstr>BIG CONCEPT</vt:lpstr>
      <vt:lpstr>FEATURES</vt:lpstr>
      <vt:lpstr>CODE EXCERPTS</vt:lpstr>
      <vt:lpstr>Want big impact? USE BIG IMAGE.</vt:lpstr>
      <vt:lpstr>PowerPoint Presentation</vt:lpstr>
      <vt:lpstr>DISADVANTAGES OF EXISTING SYSTEM</vt:lpstr>
      <vt:lpstr>METHODOLOGY</vt:lpstr>
      <vt:lpstr>92,933</vt:lpstr>
      <vt:lpstr>ADVANTAGES</vt:lpstr>
      <vt:lpstr>92,933</vt:lpstr>
      <vt:lpstr>FUTURE SCOPE</vt:lpstr>
      <vt:lpstr>ROADMAP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PRODUCT REVIEW                  MONITORING  Presented by-                                                                                                  Anushka Kanaujia (1805210010) Astha Sachan(1805210015) Prateeksha Tiwari(1805210037)                           Supervisor-Prof. Maheshwari Tripathi              Co-Supervisor-Mr. Mahima Shanker Pandey</dc:title>
  <dc:creator>anushka kanaujia</dc:creator>
  <cp:lastModifiedBy>Ritu sachan</cp:lastModifiedBy>
  <cp:revision>8</cp:revision>
  <dcterms:modified xsi:type="dcterms:W3CDTF">2022-05-26T16:49:09Z</dcterms:modified>
</cp:coreProperties>
</file>