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68" r:id="rId5"/>
    <p:sldId id="332" r:id="rId6"/>
    <p:sldId id="261" r:id="rId7"/>
    <p:sldId id="358" r:id="rId8"/>
    <p:sldId id="310" r:id="rId9"/>
    <p:sldId id="324" r:id="rId10"/>
    <p:sldId id="32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59" r:id="rId19"/>
    <p:sldId id="340" r:id="rId20"/>
    <p:sldId id="343" r:id="rId21"/>
    <p:sldId id="341" r:id="rId22"/>
    <p:sldId id="342" r:id="rId23"/>
    <p:sldId id="344" r:id="rId24"/>
    <p:sldId id="345" r:id="rId25"/>
    <p:sldId id="346" r:id="rId26"/>
    <p:sldId id="347" r:id="rId27"/>
    <p:sldId id="351" r:id="rId28"/>
    <p:sldId id="348" r:id="rId29"/>
    <p:sldId id="352" r:id="rId30"/>
    <p:sldId id="353" r:id="rId31"/>
    <p:sldId id="356" r:id="rId32"/>
    <p:sldId id="354" r:id="rId33"/>
    <p:sldId id="355" r:id="rId34"/>
    <p:sldId id="360" r:id="rId35"/>
    <p:sldId id="361" r:id="rId36"/>
    <p:sldId id="357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2" autoAdjust="0"/>
    <p:restoredTop sz="94667" autoAdjust="0"/>
  </p:normalViewPr>
  <p:slideViewPr>
    <p:cSldViewPr snapToGrid="0">
      <p:cViewPr varScale="1">
        <p:scale>
          <a:sx n="40" d="100"/>
          <a:sy n="40" d="100"/>
        </p:scale>
        <p:origin x="-132" y="-6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33333333333333333333\Desktop\01.introduction-to-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33333333333333333333\Documents\SQL\basic\e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33333333333333333333\Documents\SQL\basic\act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33333333333333333333\Documents\SQL\basic\ac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33333333333333333333\Documents\SQL\basic\ret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33333333333333333333\Documents\SQL\basic\dev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33333333333333333333\Documents\SQL\basic\r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37342628911325"/>
          <c:y val="7.1239393996210987E-2"/>
          <c:w val="0.70772456704296527"/>
          <c:h val="0.723699155954475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dd-mm-yy</c:formatCode>
                <c:ptCount val="6"/>
                <c:pt idx="0">
                  <c:v>44160</c:v>
                </c:pt>
                <c:pt idx="1">
                  <c:v>44161</c:v>
                </c:pt>
                <c:pt idx="2">
                  <c:v>44162</c:v>
                </c:pt>
                <c:pt idx="3">
                  <c:v>44163</c:v>
                </c:pt>
                <c:pt idx="4">
                  <c:v>44164</c:v>
                </c:pt>
                <c:pt idx="5">
                  <c:v>44165</c:v>
                </c:pt>
              </c:numCache>
            </c:numRef>
          </c:cat>
          <c:val>
            <c:numRef>
              <c:f>Sheet1!$B$2:$B$7</c:f>
              <c:numCache>
                <c:formatCode>0.0000</c:formatCode>
                <c:ptCount val="6"/>
                <c:pt idx="0">
                  <c:v>2.2200000000000001E-2</c:v>
                </c:pt>
                <c:pt idx="1">
                  <c:v>1.7899999999999999E-2</c:v>
                </c:pt>
                <c:pt idx="2">
                  <c:v>9.5999999999999992E-3</c:v>
                </c:pt>
                <c:pt idx="3">
                  <c:v>6.0600000000000001E-2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throughput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dd-mm-yy</c:formatCode>
                <c:ptCount val="6"/>
                <c:pt idx="0">
                  <c:v>44160</c:v>
                </c:pt>
                <c:pt idx="1">
                  <c:v>44161</c:v>
                </c:pt>
                <c:pt idx="2">
                  <c:v>44162</c:v>
                </c:pt>
                <c:pt idx="3">
                  <c:v>44163</c:v>
                </c:pt>
                <c:pt idx="4">
                  <c:v>44164</c:v>
                </c:pt>
                <c:pt idx="5">
                  <c:v>44165</c:v>
                </c:pt>
              </c:numCache>
            </c:numRef>
          </c:cat>
          <c:val>
            <c:numRef>
              <c:f>Sheet1!$C$2:$C$7</c:f>
              <c:numCache>
                <c:formatCode>0.0000</c:formatCode>
                <c:ptCount val="6"/>
                <c:pt idx="0">
                  <c:v>2.2200000000000001E-2</c:v>
                </c:pt>
                <c:pt idx="1">
                  <c:v>2.0049999999999998E-2</c:v>
                </c:pt>
                <c:pt idx="2">
                  <c:v>1.6566669999999999E-2</c:v>
                </c:pt>
                <c:pt idx="3">
                  <c:v>2.7574999999999999E-2</c:v>
                </c:pt>
                <c:pt idx="4">
                  <c:v>3.2059999999999998E-2</c:v>
                </c:pt>
                <c:pt idx="5">
                  <c:v>3.5049999999999998E-2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495040"/>
        <c:axId val="87496576"/>
      </c:lineChart>
      <c:dateAx>
        <c:axId val="87495040"/>
        <c:scaling>
          <c:orientation val="minMax"/>
        </c:scaling>
        <c:delete val="0"/>
        <c:axPos val="b"/>
        <c:numFmt formatCode="dd-mm-yy" sourceLinked="1"/>
        <c:majorTickMark val="none"/>
        <c:minorTickMark val="none"/>
        <c:tickLblPos val="nextTo"/>
        <c:crossAx val="87496576"/>
        <c:crosses val="autoZero"/>
        <c:auto val="1"/>
        <c:lblOffset val="100"/>
        <c:baseTimeUnit val="days"/>
      </c:dateAx>
      <c:valAx>
        <c:axId val="87496576"/>
        <c:scaling>
          <c:orientation val="minMax"/>
        </c:scaling>
        <c:delete val="0"/>
        <c:axPos val="l"/>
        <c:majorGridlines/>
        <c:numFmt formatCode="0.0000" sourceLinked="1"/>
        <c:majorTickMark val="none"/>
        <c:minorTickMark val="none"/>
        <c:tickLblPos val="nextTo"/>
        <c:crossAx val="874950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84565512134441"/>
          <c:y val="0.17095403437250578"/>
          <c:w val="0.54408024766993679"/>
          <c:h val="0.73747576163142692"/>
        </c:manualLayout>
      </c:layout>
      <c:pieChart>
        <c:varyColors val="1"/>
        <c:ser>
          <c:idx val="0"/>
          <c:order val="0"/>
          <c:tx>
            <c:strRef>
              <c:f>data!$C$2</c:f>
              <c:strCache>
                <c:ptCount val="1"/>
                <c:pt idx="0">
                  <c:v>Percentage Share</c:v>
                </c:pt>
              </c:strCache>
            </c:strRef>
          </c:tx>
          <c:dPt>
            <c:idx val="2"/>
            <c:bubble3D val="0"/>
            <c:explosion val="11"/>
          </c:dPt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data!$A$3:$A$8</c:f>
              <c:strCache>
                <c:ptCount val="6"/>
                <c:pt idx="0">
                  <c:v>English</c:v>
                </c:pt>
                <c:pt idx="1">
                  <c:v>Arabic</c:v>
                </c:pt>
                <c:pt idx="2">
                  <c:v>Persian</c:v>
                </c:pt>
                <c:pt idx="3">
                  <c:v>Hindi</c:v>
                </c:pt>
                <c:pt idx="4">
                  <c:v>French</c:v>
                </c:pt>
                <c:pt idx="5">
                  <c:v>Italian</c:v>
                </c:pt>
              </c:strCache>
            </c:strRef>
          </c:cat>
          <c:val>
            <c:numRef>
              <c:f>data!$C$3:$C$8</c:f>
              <c:numCache>
                <c:formatCode>0.00</c:formatCode>
                <c:ptCount val="6"/>
                <c:pt idx="0">
                  <c:v>12.5</c:v>
                </c:pt>
                <c:pt idx="1">
                  <c:v>12.5</c:v>
                </c:pt>
                <c:pt idx="2">
                  <c:v>37.5</c:v>
                </c:pt>
                <c:pt idx="3">
                  <c:v>12.5</c:v>
                </c:pt>
                <c:pt idx="4">
                  <c:v>12.5</c:v>
                </c:pt>
                <c:pt idx="5">
                  <c:v>12.5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Weekly User Engagement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eng!$B$1</c:f>
              <c:strCache>
                <c:ptCount val="1"/>
                <c:pt idx="0">
                  <c:v>no_of_users</c:v>
                </c:pt>
              </c:strCache>
            </c:strRef>
          </c:tx>
          <c:marker>
            <c:symbol val="none"/>
          </c:marker>
          <c:cat>
            <c:numRef>
              <c:f>eng!$A$2:$A$20</c:f>
              <c:numCache>
                <c:formatCode>@</c:formatCode>
                <c:ptCount val="19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</c:numCache>
            </c:numRef>
          </c:cat>
          <c:val>
            <c:numRef>
              <c:f>eng!$B$2:$B$20</c:f>
              <c:numCache>
                <c:formatCode>General</c:formatCode>
                <c:ptCount val="19"/>
                <c:pt idx="0">
                  <c:v>663</c:v>
                </c:pt>
                <c:pt idx="1">
                  <c:v>1068</c:v>
                </c:pt>
                <c:pt idx="2">
                  <c:v>1113</c:v>
                </c:pt>
                <c:pt idx="3">
                  <c:v>1154</c:v>
                </c:pt>
                <c:pt idx="4">
                  <c:v>1121</c:v>
                </c:pt>
                <c:pt idx="5">
                  <c:v>1186</c:v>
                </c:pt>
                <c:pt idx="6">
                  <c:v>1232</c:v>
                </c:pt>
                <c:pt idx="7">
                  <c:v>1275</c:v>
                </c:pt>
                <c:pt idx="8">
                  <c:v>1264</c:v>
                </c:pt>
                <c:pt idx="9">
                  <c:v>1302</c:v>
                </c:pt>
                <c:pt idx="10">
                  <c:v>1372</c:v>
                </c:pt>
                <c:pt idx="11">
                  <c:v>1365</c:v>
                </c:pt>
                <c:pt idx="12">
                  <c:v>1376</c:v>
                </c:pt>
                <c:pt idx="13">
                  <c:v>1467</c:v>
                </c:pt>
                <c:pt idx="14">
                  <c:v>1299</c:v>
                </c:pt>
                <c:pt idx="15">
                  <c:v>1225</c:v>
                </c:pt>
                <c:pt idx="16">
                  <c:v>1225</c:v>
                </c:pt>
                <c:pt idx="17">
                  <c:v>1204</c:v>
                </c:pt>
                <c:pt idx="18">
                  <c:v>104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577344"/>
        <c:axId val="87578880"/>
      </c:lineChart>
      <c:catAx>
        <c:axId val="8757734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7578880"/>
        <c:crosses val="autoZero"/>
        <c:auto val="0"/>
        <c:lblAlgn val="ctr"/>
        <c:lblOffset val="100"/>
        <c:noMultiLvlLbl val="0"/>
      </c:catAx>
      <c:valAx>
        <c:axId val="87578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75773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U</a:t>
            </a:r>
            <a:r>
              <a:rPr lang="en-US" dirty="0" smtClean="0"/>
              <a:t>sers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act!$D$1</c:f>
              <c:strCache>
                <c:ptCount val="1"/>
                <c:pt idx="0">
                  <c:v>total_active_users</c:v>
                </c:pt>
              </c:strCache>
            </c:strRef>
          </c:tx>
          <c:marker>
            <c:symbol val="none"/>
          </c:marker>
          <c:cat>
            <c:strRef>
              <c:f>act!$B$1:$B$90</c:f>
              <c:strCache>
                <c:ptCount val="90"/>
                <c:pt idx="0">
                  <c:v>week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0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4</c:v>
                </c:pt>
                <c:pt idx="59">
                  <c:v>5</c:v>
                </c:pt>
                <c:pt idx="60">
                  <c:v>6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10</c:v>
                </c:pt>
                <c:pt idx="65">
                  <c:v>11</c:v>
                </c:pt>
                <c:pt idx="66">
                  <c:v>12</c:v>
                </c:pt>
                <c:pt idx="67">
                  <c:v>13</c:v>
                </c:pt>
                <c:pt idx="68">
                  <c:v>14</c:v>
                </c:pt>
                <c:pt idx="69">
                  <c:v>15</c:v>
                </c:pt>
                <c:pt idx="70">
                  <c:v>16</c:v>
                </c:pt>
                <c:pt idx="71">
                  <c:v>17</c:v>
                </c:pt>
                <c:pt idx="72">
                  <c:v>18</c:v>
                </c:pt>
                <c:pt idx="73">
                  <c:v>19</c:v>
                </c:pt>
                <c:pt idx="74">
                  <c:v>20</c:v>
                </c:pt>
                <c:pt idx="75">
                  <c:v>21</c:v>
                </c:pt>
                <c:pt idx="76">
                  <c:v>22</c:v>
                </c:pt>
                <c:pt idx="77">
                  <c:v>23</c:v>
                </c:pt>
                <c:pt idx="78">
                  <c:v>24</c:v>
                </c:pt>
                <c:pt idx="79">
                  <c:v>25</c:v>
                </c:pt>
                <c:pt idx="80">
                  <c:v>26</c:v>
                </c:pt>
                <c:pt idx="81">
                  <c:v>27</c:v>
                </c:pt>
                <c:pt idx="82">
                  <c:v>28</c:v>
                </c:pt>
                <c:pt idx="83">
                  <c:v>29</c:v>
                </c:pt>
                <c:pt idx="84">
                  <c:v>30</c:v>
                </c:pt>
                <c:pt idx="85">
                  <c:v>31</c:v>
                </c:pt>
                <c:pt idx="86">
                  <c:v>32</c:v>
                </c:pt>
                <c:pt idx="87">
                  <c:v>33</c:v>
                </c:pt>
                <c:pt idx="88">
                  <c:v>34</c:v>
                </c:pt>
                <c:pt idx="89">
                  <c:v>35</c:v>
                </c:pt>
              </c:strCache>
            </c:strRef>
          </c:cat>
          <c:val>
            <c:numRef>
              <c:f>act!$D$2:$D$90</c:f>
              <c:numCache>
                <c:formatCode>General</c:formatCode>
                <c:ptCount val="89"/>
                <c:pt idx="0">
                  <c:v>23</c:v>
                </c:pt>
                <c:pt idx="1">
                  <c:v>53</c:v>
                </c:pt>
                <c:pt idx="2">
                  <c:v>101</c:v>
                </c:pt>
                <c:pt idx="3">
                  <c:v>137</c:v>
                </c:pt>
                <c:pt idx="4">
                  <c:v>167</c:v>
                </c:pt>
                <c:pt idx="5">
                  <c:v>215</c:v>
                </c:pt>
                <c:pt idx="6">
                  <c:v>253</c:v>
                </c:pt>
                <c:pt idx="7">
                  <c:v>295</c:v>
                </c:pt>
                <c:pt idx="8">
                  <c:v>329</c:v>
                </c:pt>
                <c:pt idx="9">
                  <c:v>372</c:v>
                </c:pt>
                <c:pt idx="10">
                  <c:v>404</c:v>
                </c:pt>
                <c:pt idx="11">
                  <c:v>435</c:v>
                </c:pt>
                <c:pt idx="12">
                  <c:v>468</c:v>
                </c:pt>
                <c:pt idx="13">
                  <c:v>507</c:v>
                </c:pt>
                <c:pt idx="14">
                  <c:v>542</c:v>
                </c:pt>
                <c:pt idx="15">
                  <c:v>585</c:v>
                </c:pt>
                <c:pt idx="16">
                  <c:v>631</c:v>
                </c:pt>
                <c:pt idx="17">
                  <c:v>680</c:v>
                </c:pt>
                <c:pt idx="18">
                  <c:v>724</c:v>
                </c:pt>
                <c:pt idx="19">
                  <c:v>781</c:v>
                </c:pt>
                <c:pt idx="20">
                  <c:v>820</c:v>
                </c:pt>
                <c:pt idx="21">
                  <c:v>869</c:v>
                </c:pt>
                <c:pt idx="22">
                  <c:v>923</c:v>
                </c:pt>
                <c:pt idx="23">
                  <c:v>973</c:v>
                </c:pt>
                <c:pt idx="24">
                  <c:v>1018</c:v>
                </c:pt>
                <c:pt idx="25">
                  <c:v>1075</c:v>
                </c:pt>
                <c:pt idx="26">
                  <c:v>1131</c:v>
                </c:pt>
                <c:pt idx="27">
                  <c:v>1183</c:v>
                </c:pt>
                <c:pt idx="28">
                  <c:v>1255</c:v>
                </c:pt>
                <c:pt idx="29">
                  <c:v>1322</c:v>
                </c:pt>
                <c:pt idx="30">
                  <c:v>1389</c:v>
                </c:pt>
                <c:pt idx="31">
                  <c:v>1456</c:v>
                </c:pt>
                <c:pt idx="32">
                  <c:v>1527</c:v>
                </c:pt>
                <c:pt idx="33">
                  <c:v>1600</c:v>
                </c:pt>
                <c:pt idx="34">
                  <c:v>1678</c:v>
                </c:pt>
                <c:pt idx="35">
                  <c:v>1741</c:v>
                </c:pt>
                <c:pt idx="36">
                  <c:v>1813</c:v>
                </c:pt>
                <c:pt idx="37">
                  <c:v>1898</c:v>
                </c:pt>
                <c:pt idx="38">
                  <c:v>1988</c:v>
                </c:pt>
                <c:pt idx="39">
                  <c:v>2072</c:v>
                </c:pt>
                <c:pt idx="40">
                  <c:v>2159</c:v>
                </c:pt>
                <c:pt idx="41">
                  <c:v>2232</c:v>
                </c:pt>
                <c:pt idx="42">
                  <c:v>2331</c:v>
                </c:pt>
                <c:pt idx="43">
                  <c:v>2420</c:v>
                </c:pt>
                <c:pt idx="44">
                  <c:v>2516</c:v>
                </c:pt>
                <c:pt idx="45">
                  <c:v>2607</c:v>
                </c:pt>
                <c:pt idx="46">
                  <c:v>2695</c:v>
                </c:pt>
                <c:pt idx="47">
                  <c:v>2797</c:v>
                </c:pt>
                <c:pt idx="48">
                  <c:v>2894</c:v>
                </c:pt>
                <c:pt idx="49">
                  <c:v>3010</c:v>
                </c:pt>
                <c:pt idx="50">
                  <c:v>3134</c:v>
                </c:pt>
                <c:pt idx="51">
                  <c:v>3236</c:v>
                </c:pt>
                <c:pt idx="52">
                  <c:v>3283</c:v>
                </c:pt>
                <c:pt idx="53">
                  <c:v>3366</c:v>
                </c:pt>
                <c:pt idx="54">
                  <c:v>3492</c:v>
                </c:pt>
                <c:pt idx="55">
                  <c:v>3601</c:v>
                </c:pt>
                <c:pt idx="56">
                  <c:v>3714</c:v>
                </c:pt>
                <c:pt idx="57">
                  <c:v>3844</c:v>
                </c:pt>
                <c:pt idx="58">
                  <c:v>3977</c:v>
                </c:pt>
                <c:pt idx="59">
                  <c:v>4112</c:v>
                </c:pt>
                <c:pt idx="60">
                  <c:v>4237</c:v>
                </c:pt>
                <c:pt idx="61">
                  <c:v>4366</c:v>
                </c:pt>
                <c:pt idx="62">
                  <c:v>4499</c:v>
                </c:pt>
                <c:pt idx="63">
                  <c:v>4653</c:v>
                </c:pt>
                <c:pt idx="64">
                  <c:v>4783</c:v>
                </c:pt>
                <c:pt idx="65">
                  <c:v>4931</c:v>
                </c:pt>
                <c:pt idx="66">
                  <c:v>5098</c:v>
                </c:pt>
                <c:pt idx="67">
                  <c:v>5260</c:v>
                </c:pt>
                <c:pt idx="68">
                  <c:v>5424</c:v>
                </c:pt>
                <c:pt idx="69">
                  <c:v>5603</c:v>
                </c:pt>
                <c:pt idx="70">
                  <c:v>5773</c:v>
                </c:pt>
                <c:pt idx="71">
                  <c:v>5936</c:v>
                </c:pt>
                <c:pt idx="72">
                  <c:v>6121</c:v>
                </c:pt>
                <c:pt idx="73">
                  <c:v>6297</c:v>
                </c:pt>
                <c:pt idx="74">
                  <c:v>6480</c:v>
                </c:pt>
                <c:pt idx="75">
                  <c:v>6676</c:v>
                </c:pt>
                <c:pt idx="76">
                  <c:v>6872</c:v>
                </c:pt>
                <c:pt idx="77">
                  <c:v>7101</c:v>
                </c:pt>
                <c:pt idx="78">
                  <c:v>7308</c:v>
                </c:pt>
                <c:pt idx="79">
                  <c:v>7509</c:v>
                </c:pt>
                <c:pt idx="80">
                  <c:v>7731</c:v>
                </c:pt>
                <c:pt idx="81">
                  <c:v>7946</c:v>
                </c:pt>
                <c:pt idx="82">
                  <c:v>8167</c:v>
                </c:pt>
                <c:pt idx="83">
                  <c:v>8405</c:v>
                </c:pt>
                <c:pt idx="84">
                  <c:v>8598</c:v>
                </c:pt>
                <c:pt idx="85">
                  <c:v>8843</c:v>
                </c:pt>
                <c:pt idx="86">
                  <c:v>9104</c:v>
                </c:pt>
                <c:pt idx="87">
                  <c:v>9363</c:v>
                </c:pt>
                <c:pt idx="88">
                  <c:v>9381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38400"/>
        <c:axId val="87639936"/>
      </c:lineChart>
      <c:catAx>
        <c:axId val="876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7639936"/>
        <c:crosses val="autoZero"/>
        <c:auto val="1"/>
        <c:lblAlgn val="ctr"/>
        <c:lblOffset val="100"/>
        <c:noMultiLvlLbl val="0"/>
      </c:catAx>
      <c:valAx>
        <c:axId val="876399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7638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Weekly Active Users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Active Users 2013</c:v>
          </c:tx>
          <c:marker>
            <c:symbol val="none"/>
          </c:marker>
          <c:cat>
            <c:numRef>
              <c:f>act!$B$2:$B$54</c:f>
              <c:numCache>
                <c:formatCode>General</c:formatCode>
                <c:ptCount val="5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</c:numCache>
            </c:numRef>
          </c:cat>
          <c:val>
            <c:numRef>
              <c:f>act!$C$2:$C$54</c:f>
              <c:numCache>
                <c:formatCode>General</c:formatCode>
                <c:ptCount val="53"/>
                <c:pt idx="0">
                  <c:v>23</c:v>
                </c:pt>
                <c:pt idx="1">
                  <c:v>30</c:v>
                </c:pt>
                <c:pt idx="2">
                  <c:v>48</c:v>
                </c:pt>
                <c:pt idx="3">
                  <c:v>36</c:v>
                </c:pt>
                <c:pt idx="4">
                  <c:v>30</c:v>
                </c:pt>
                <c:pt idx="5">
                  <c:v>48</c:v>
                </c:pt>
                <c:pt idx="6">
                  <c:v>38</c:v>
                </c:pt>
                <c:pt idx="7">
                  <c:v>42</c:v>
                </c:pt>
                <c:pt idx="8">
                  <c:v>34</c:v>
                </c:pt>
                <c:pt idx="9">
                  <c:v>43</c:v>
                </c:pt>
                <c:pt idx="10">
                  <c:v>32</c:v>
                </c:pt>
                <c:pt idx="11">
                  <c:v>31</c:v>
                </c:pt>
                <c:pt idx="12">
                  <c:v>33</c:v>
                </c:pt>
                <c:pt idx="13">
                  <c:v>39</c:v>
                </c:pt>
                <c:pt idx="14">
                  <c:v>35</c:v>
                </c:pt>
                <c:pt idx="15">
                  <c:v>43</c:v>
                </c:pt>
                <c:pt idx="16">
                  <c:v>46</c:v>
                </c:pt>
                <c:pt idx="17">
                  <c:v>49</c:v>
                </c:pt>
                <c:pt idx="18">
                  <c:v>44</c:v>
                </c:pt>
                <c:pt idx="19">
                  <c:v>57</c:v>
                </c:pt>
                <c:pt idx="20">
                  <c:v>39</c:v>
                </c:pt>
                <c:pt idx="21">
                  <c:v>49</c:v>
                </c:pt>
                <c:pt idx="22">
                  <c:v>54</c:v>
                </c:pt>
                <c:pt idx="23">
                  <c:v>50</c:v>
                </c:pt>
                <c:pt idx="24">
                  <c:v>45</c:v>
                </c:pt>
                <c:pt idx="25">
                  <c:v>57</c:v>
                </c:pt>
                <c:pt idx="26">
                  <c:v>56</c:v>
                </c:pt>
                <c:pt idx="27">
                  <c:v>52</c:v>
                </c:pt>
                <c:pt idx="28">
                  <c:v>72</c:v>
                </c:pt>
                <c:pt idx="29">
                  <c:v>67</c:v>
                </c:pt>
                <c:pt idx="30">
                  <c:v>67</c:v>
                </c:pt>
                <c:pt idx="31">
                  <c:v>67</c:v>
                </c:pt>
                <c:pt idx="32">
                  <c:v>71</c:v>
                </c:pt>
                <c:pt idx="33">
                  <c:v>73</c:v>
                </c:pt>
                <c:pt idx="34">
                  <c:v>78</c:v>
                </c:pt>
                <c:pt idx="35">
                  <c:v>63</c:v>
                </c:pt>
                <c:pt idx="36">
                  <c:v>72</c:v>
                </c:pt>
                <c:pt idx="37">
                  <c:v>85</c:v>
                </c:pt>
                <c:pt idx="38">
                  <c:v>90</c:v>
                </c:pt>
                <c:pt idx="39">
                  <c:v>84</c:v>
                </c:pt>
                <c:pt idx="40">
                  <c:v>87</c:v>
                </c:pt>
                <c:pt idx="41">
                  <c:v>73</c:v>
                </c:pt>
                <c:pt idx="42">
                  <c:v>99</c:v>
                </c:pt>
                <c:pt idx="43">
                  <c:v>89</c:v>
                </c:pt>
                <c:pt idx="44">
                  <c:v>96</c:v>
                </c:pt>
                <c:pt idx="45">
                  <c:v>91</c:v>
                </c:pt>
                <c:pt idx="46">
                  <c:v>88</c:v>
                </c:pt>
                <c:pt idx="47">
                  <c:v>102</c:v>
                </c:pt>
                <c:pt idx="48">
                  <c:v>97</c:v>
                </c:pt>
                <c:pt idx="49">
                  <c:v>116</c:v>
                </c:pt>
                <c:pt idx="50">
                  <c:v>124</c:v>
                </c:pt>
                <c:pt idx="51">
                  <c:v>102</c:v>
                </c:pt>
                <c:pt idx="52">
                  <c:v>47</c:v>
                </c:pt>
              </c:numCache>
            </c:numRef>
          </c:val>
          <c:smooth val="0"/>
        </c:ser>
        <c:ser>
          <c:idx val="0"/>
          <c:order val="1"/>
          <c:tx>
            <c:v>Active Users 2014</c:v>
          </c:tx>
          <c:marker>
            <c:symbol val="none"/>
          </c:marker>
          <c:val>
            <c:numRef>
              <c:f>act!$H$2:$H$37</c:f>
              <c:numCache>
                <c:formatCode>General</c:formatCode>
                <c:ptCount val="36"/>
                <c:pt idx="0">
                  <c:v>83</c:v>
                </c:pt>
                <c:pt idx="1">
                  <c:v>126</c:v>
                </c:pt>
                <c:pt idx="2">
                  <c:v>109</c:v>
                </c:pt>
                <c:pt idx="3">
                  <c:v>113</c:v>
                </c:pt>
                <c:pt idx="4">
                  <c:v>130</c:v>
                </c:pt>
                <c:pt idx="5">
                  <c:v>133</c:v>
                </c:pt>
                <c:pt idx="6">
                  <c:v>135</c:v>
                </c:pt>
                <c:pt idx="7">
                  <c:v>125</c:v>
                </c:pt>
                <c:pt idx="8">
                  <c:v>129</c:v>
                </c:pt>
                <c:pt idx="9">
                  <c:v>133</c:v>
                </c:pt>
                <c:pt idx="10">
                  <c:v>154</c:v>
                </c:pt>
                <c:pt idx="11">
                  <c:v>130</c:v>
                </c:pt>
                <c:pt idx="12">
                  <c:v>148</c:v>
                </c:pt>
                <c:pt idx="13">
                  <c:v>167</c:v>
                </c:pt>
                <c:pt idx="14">
                  <c:v>162</c:v>
                </c:pt>
                <c:pt idx="15">
                  <c:v>164</c:v>
                </c:pt>
                <c:pt idx="16">
                  <c:v>179</c:v>
                </c:pt>
                <c:pt idx="17">
                  <c:v>170</c:v>
                </c:pt>
                <c:pt idx="18">
                  <c:v>163</c:v>
                </c:pt>
                <c:pt idx="19">
                  <c:v>185</c:v>
                </c:pt>
                <c:pt idx="20">
                  <c:v>176</c:v>
                </c:pt>
                <c:pt idx="21">
                  <c:v>183</c:v>
                </c:pt>
                <c:pt idx="22">
                  <c:v>196</c:v>
                </c:pt>
                <c:pt idx="23">
                  <c:v>196</c:v>
                </c:pt>
                <c:pt idx="24">
                  <c:v>229</c:v>
                </c:pt>
                <c:pt idx="25">
                  <c:v>207</c:v>
                </c:pt>
                <c:pt idx="26">
                  <c:v>201</c:v>
                </c:pt>
                <c:pt idx="27">
                  <c:v>222</c:v>
                </c:pt>
                <c:pt idx="28">
                  <c:v>215</c:v>
                </c:pt>
                <c:pt idx="29">
                  <c:v>221</c:v>
                </c:pt>
                <c:pt idx="30">
                  <c:v>238</c:v>
                </c:pt>
                <c:pt idx="31">
                  <c:v>193</c:v>
                </c:pt>
                <c:pt idx="32">
                  <c:v>245</c:v>
                </c:pt>
                <c:pt idx="33">
                  <c:v>261</c:v>
                </c:pt>
                <c:pt idx="34">
                  <c:v>259</c:v>
                </c:pt>
                <c:pt idx="35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75648"/>
        <c:axId val="87677184"/>
      </c:lineChart>
      <c:catAx>
        <c:axId val="8767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87677184"/>
        <c:crosses val="autoZero"/>
        <c:auto val="1"/>
        <c:lblAlgn val="ctr"/>
        <c:lblOffset val="100"/>
        <c:noMultiLvlLbl val="0"/>
      </c:catAx>
      <c:valAx>
        <c:axId val="876771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100" b="0"/>
                </a:pPr>
                <a:r>
                  <a:rPr lang="en-US" sz="1100" b="0"/>
                  <a:t>User</a:t>
                </a:r>
                <a:r>
                  <a:rPr lang="en-US" sz="1100" b="0" baseline="0"/>
                  <a:t> Count</a:t>
                </a:r>
                <a:endParaRPr lang="en-US" sz="1100" b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767564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Retention Rate</c:v>
          </c:tx>
          <c:marker>
            <c:symbol val="none"/>
          </c:marker>
          <c:cat>
            <c:numRef>
              <c:f>ret!$B$2:$B$1001</c:f>
              <c:numCache>
                <c:formatCode>General</c:formatCode>
                <c:ptCount val="1000"/>
                <c:pt idx="0">
                  <c:v>201417</c:v>
                </c:pt>
                <c:pt idx="1">
                  <c:v>201418</c:v>
                </c:pt>
                <c:pt idx="2">
                  <c:v>201419</c:v>
                </c:pt>
                <c:pt idx="3">
                  <c:v>201420</c:v>
                </c:pt>
                <c:pt idx="4">
                  <c:v>201421</c:v>
                </c:pt>
                <c:pt idx="5">
                  <c:v>201422</c:v>
                </c:pt>
                <c:pt idx="6">
                  <c:v>201423</c:v>
                </c:pt>
                <c:pt idx="7">
                  <c:v>201424</c:v>
                </c:pt>
                <c:pt idx="8">
                  <c:v>201425</c:v>
                </c:pt>
                <c:pt idx="9">
                  <c:v>201426</c:v>
                </c:pt>
                <c:pt idx="10">
                  <c:v>201427</c:v>
                </c:pt>
                <c:pt idx="11">
                  <c:v>201430</c:v>
                </c:pt>
                <c:pt idx="12">
                  <c:v>201431</c:v>
                </c:pt>
                <c:pt idx="13">
                  <c:v>201417</c:v>
                </c:pt>
                <c:pt idx="14">
                  <c:v>201418</c:v>
                </c:pt>
                <c:pt idx="15">
                  <c:v>201419</c:v>
                </c:pt>
                <c:pt idx="16">
                  <c:v>201420</c:v>
                </c:pt>
                <c:pt idx="17">
                  <c:v>201421</c:v>
                </c:pt>
                <c:pt idx="18">
                  <c:v>201422</c:v>
                </c:pt>
                <c:pt idx="19">
                  <c:v>201423</c:v>
                </c:pt>
                <c:pt idx="20">
                  <c:v>201424</c:v>
                </c:pt>
                <c:pt idx="21">
                  <c:v>201425</c:v>
                </c:pt>
                <c:pt idx="22">
                  <c:v>201426</c:v>
                </c:pt>
                <c:pt idx="23">
                  <c:v>201427</c:v>
                </c:pt>
                <c:pt idx="24">
                  <c:v>201428</c:v>
                </c:pt>
                <c:pt idx="25">
                  <c:v>201430</c:v>
                </c:pt>
                <c:pt idx="26">
                  <c:v>201432</c:v>
                </c:pt>
                <c:pt idx="27">
                  <c:v>201433</c:v>
                </c:pt>
                <c:pt idx="28">
                  <c:v>201434</c:v>
                </c:pt>
                <c:pt idx="29">
                  <c:v>201424</c:v>
                </c:pt>
                <c:pt idx="30">
                  <c:v>201425</c:v>
                </c:pt>
                <c:pt idx="31">
                  <c:v>201426</c:v>
                </c:pt>
                <c:pt idx="32">
                  <c:v>201427</c:v>
                </c:pt>
                <c:pt idx="33">
                  <c:v>201431</c:v>
                </c:pt>
                <c:pt idx="34">
                  <c:v>201432</c:v>
                </c:pt>
                <c:pt idx="35">
                  <c:v>201433</c:v>
                </c:pt>
                <c:pt idx="36">
                  <c:v>201434</c:v>
                </c:pt>
                <c:pt idx="37">
                  <c:v>201422</c:v>
                </c:pt>
                <c:pt idx="38">
                  <c:v>201417</c:v>
                </c:pt>
                <c:pt idx="39">
                  <c:v>201418</c:v>
                </c:pt>
                <c:pt idx="40">
                  <c:v>201422</c:v>
                </c:pt>
                <c:pt idx="41">
                  <c:v>201423</c:v>
                </c:pt>
                <c:pt idx="42">
                  <c:v>201424</c:v>
                </c:pt>
                <c:pt idx="43">
                  <c:v>201425</c:v>
                </c:pt>
                <c:pt idx="44">
                  <c:v>201426</c:v>
                </c:pt>
                <c:pt idx="45">
                  <c:v>201427</c:v>
                </c:pt>
                <c:pt idx="46">
                  <c:v>201428</c:v>
                </c:pt>
                <c:pt idx="47">
                  <c:v>201429</c:v>
                </c:pt>
                <c:pt idx="48">
                  <c:v>201431</c:v>
                </c:pt>
                <c:pt idx="49">
                  <c:v>201432</c:v>
                </c:pt>
                <c:pt idx="50">
                  <c:v>201433</c:v>
                </c:pt>
                <c:pt idx="51">
                  <c:v>201419</c:v>
                </c:pt>
                <c:pt idx="52">
                  <c:v>201424</c:v>
                </c:pt>
                <c:pt idx="53">
                  <c:v>201426</c:v>
                </c:pt>
                <c:pt idx="54">
                  <c:v>201429</c:v>
                </c:pt>
                <c:pt idx="55">
                  <c:v>201430</c:v>
                </c:pt>
                <c:pt idx="56">
                  <c:v>201431</c:v>
                </c:pt>
                <c:pt idx="57">
                  <c:v>201432</c:v>
                </c:pt>
                <c:pt idx="58">
                  <c:v>201433</c:v>
                </c:pt>
                <c:pt idx="59">
                  <c:v>201421</c:v>
                </c:pt>
                <c:pt idx="60">
                  <c:v>201422</c:v>
                </c:pt>
                <c:pt idx="61">
                  <c:v>201423</c:v>
                </c:pt>
                <c:pt idx="62">
                  <c:v>201424</c:v>
                </c:pt>
                <c:pt idx="63">
                  <c:v>201425</c:v>
                </c:pt>
                <c:pt idx="64">
                  <c:v>201431</c:v>
                </c:pt>
                <c:pt idx="65">
                  <c:v>201434</c:v>
                </c:pt>
                <c:pt idx="66">
                  <c:v>201418</c:v>
                </c:pt>
                <c:pt idx="67">
                  <c:v>201419</c:v>
                </c:pt>
                <c:pt idx="68">
                  <c:v>201420</c:v>
                </c:pt>
                <c:pt idx="69">
                  <c:v>201421</c:v>
                </c:pt>
                <c:pt idx="70">
                  <c:v>201422</c:v>
                </c:pt>
                <c:pt idx="71">
                  <c:v>201424</c:v>
                </c:pt>
                <c:pt idx="72">
                  <c:v>201425</c:v>
                </c:pt>
                <c:pt idx="73">
                  <c:v>201426</c:v>
                </c:pt>
                <c:pt idx="74">
                  <c:v>201428</c:v>
                </c:pt>
                <c:pt idx="75">
                  <c:v>201429</c:v>
                </c:pt>
                <c:pt idx="76">
                  <c:v>201430</c:v>
                </c:pt>
                <c:pt idx="77">
                  <c:v>201431</c:v>
                </c:pt>
                <c:pt idx="78">
                  <c:v>201432</c:v>
                </c:pt>
                <c:pt idx="79">
                  <c:v>201433</c:v>
                </c:pt>
                <c:pt idx="80">
                  <c:v>201434</c:v>
                </c:pt>
                <c:pt idx="81">
                  <c:v>201419</c:v>
                </c:pt>
                <c:pt idx="82">
                  <c:v>201420</c:v>
                </c:pt>
                <c:pt idx="83">
                  <c:v>201421</c:v>
                </c:pt>
                <c:pt idx="84">
                  <c:v>201422</c:v>
                </c:pt>
                <c:pt idx="85">
                  <c:v>201423</c:v>
                </c:pt>
                <c:pt idx="86">
                  <c:v>201425</c:v>
                </c:pt>
                <c:pt idx="87">
                  <c:v>201426</c:v>
                </c:pt>
                <c:pt idx="88">
                  <c:v>201429</c:v>
                </c:pt>
                <c:pt idx="89">
                  <c:v>201430</c:v>
                </c:pt>
                <c:pt idx="90">
                  <c:v>201431</c:v>
                </c:pt>
                <c:pt idx="91">
                  <c:v>201433</c:v>
                </c:pt>
                <c:pt idx="92">
                  <c:v>201434</c:v>
                </c:pt>
                <c:pt idx="93">
                  <c:v>201418</c:v>
                </c:pt>
                <c:pt idx="94">
                  <c:v>201419</c:v>
                </c:pt>
                <c:pt idx="95">
                  <c:v>201420</c:v>
                </c:pt>
                <c:pt idx="96">
                  <c:v>201421</c:v>
                </c:pt>
                <c:pt idx="97">
                  <c:v>201422</c:v>
                </c:pt>
                <c:pt idx="98">
                  <c:v>201423</c:v>
                </c:pt>
                <c:pt idx="99">
                  <c:v>201424</c:v>
                </c:pt>
                <c:pt idx="100">
                  <c:v>201427</c:v>
                </c:pt>
                <c:pt idx="101">
                  <c:v>201428</c:v>
                </c:pt>
                <c:pt idx="102">
                  <c:v>201429</c:v>
                </c:pt>
                <c:pt idx="103">
                  <c:v>201430</c:v>
                </c:pt>
                <c:pt idx="104">
                  <c:v>201433</c:v>
                </c:pt>
                <c:pt idx="105">
                  <c:v>201434</c:v>
                </c:pt>
                <c:pt idx="106">
                  <c:v>201417</c:v>
                </c:pt>
                <c:pt idx="107">
                  <c:v>201418</c:v>
                </c:pt>
                <c:pt idx="108">
                  <c:v>201419</c:v>
                </c:pt>
                <c:pt idx="109">
                  <c:v>201420</c:v>
                </c:pt>
                <c:pt idx="110">
                  <c:v>201422</c:v>
                </c:pt>
                <c:pt idx="111">
                  <c:v>201424</c:v>
                </c:pt>
                <c:pt idx="112">
                  <c:v>201427</c:v>
                </c:pt>
                <c:pt idx="113">
                  <c:v>201428</c:v>
                </c:pt>
                <c:pt idx="114">
                  <c:v>201433</c:v>
                </c:pt>
                <c:pt idx="115">
                  <c:v>201434</c:v>
                </c:pt>
                <c:pt idx="116">
                  <c:v>201417</c:v>
                </c:pt>
                <c:pt idx="117">
                  <c:v>201418</c:v>
                </c:pt>
                <c:pt idx="118">
                  <c:v>201419</c:v>
                </c:pt>
                <c:pt idx="119">
                  <c:v>201420</c:v>
                </c:pt>
                <c:pt idx="120">
                  <c:v>201421</c:v>
                </c:pt>
                <c:pt idx="121">
                  <c:v>201422</c:v>
                </c:pt>
                <c:pt idx="122">
                  <c:v>201423</c:v>
                </c:pt>
                <c:pt idx="123">
                  <c:v>201424</c:v>
                </c:pt>
                <c:pt idx="124">
                  <c:v>201426</c:v>
                </c:pt>
                <c:pt idx="125">
                  <c:v>201427</c:v>
                </c:pt>
                <c:pt idx="126">
                  <c:v>201428</c:v>
                </c:pt>
                <c:pt idx="127">
                  <c:v>201433</c:v>
                </c:pt>
                <c:pt idx="128">
                  <c:v>201434</c:v>
                </c:pt>
                <c:pt idx="129">
                  <c:v>201420</c:v>
                </c:pt>
                <c:pt idx="130">
                  <c:v>201421</c:v>
                </c:pt>
                <c:pt idx="131">
                  <c:v>201422</c:v>
                </c:pt>
                <c:pt idx="132">
                  <c:v>201423</c:v>
                </c:pt>
                <c:pt idx="133">
                  <c:v>201424</c:v>
                </c:pt>
                <c:pt idx="134">
                  <c:v>201427</c:v>
                </c:pt>
                <c:pt idx="135">
                  <c:v>201417</c:v>
                </c:pt>
                <c:pt idx="136">
                  <c:v>201418</c:v>
                </c:pt>
                <c:pt idx="137">
                  <c:v>201419</c:v>
                </c:pt>
                <c:pt idx="138">
                  <c:v>201420</c:v>
                </c:pt>
                <c:pt idx="139">
                  <c:v>201421</c:v>
                </c:pt>
                <c:pt idx="140">
                  <c:v>201422</c:v>
                </c:pt>
                <c:pt idx="141">
                  <c:v>201423</c:v>
                </c:pt>
                <c:pt idx="142">
                  <c:v>201424</c:v>
                </c:pt>
                <c:pt idx="143">
                  <c:v>201425</c:v>
                </c:pt>
                <c:pt idx="144">
                  <c:v>201429</c:v>
                </c:pt>
                <c:pt idx="145">
                  <c:v>201430</c:v>
                </c:pt>
                <c:pt idx="146">
                  <c:v>201431</c:v>
                </c:pt>
                <c:pt idx="147">
                  <c:v>201422</c:v>
                </c:pt>
                <c:pt idx="148">
                  <c:v>201423</c:v>
                </c:pt>
                <c:pt idx="149">
                  <c:v>201424</c:v>
                </c:pt>
                <c:pt idx="150">
                  <c:v>201425</c:v>
                </c:pt>
                <c:pt idx="151">
                  <c:v>201427</c:v>
                </c:pt>
                <c:pt idx="152">
                  <c:v>201428</c:v>
                </c:pt>
                <c:pt idx="153">
                  <c:v>201433</c:v>
                </c:pt>
                <c:pt idx="154">
                  <c:v>201434</c:v>
                </c:pt>
                <c:pt idx="155">
                  <c:v>201435</c:v>
                </c:pt>
                <c:pt idx="156">
                  <c:v>201417</c:v>
                </c:pt>
                <c:pt idx="157">
                  <c:v>201418</c:v>
                </c:pt>
                <c:pt idx="158">
                  <c:v>201419</c:v>
                </c:pt>
                <c:pt idx="159">
                  <c:v>201420</c:v>
                </c:pt>
                <c:pt idx="160">
                  <c:v>201422</c:v>
                </c:pt>
                <c:pt idx="161">
                  <c:v>201423</c:v>
                </c:pt>
                <c:pt idx="162">
                  <c:v>201424</c:v>
                </c:pt>
                <c:pt idx="163">
                  <c:v>201425</c:v>
                </c:pt>
                <c:pt idx="164">
                  <c:v>201426</c:v>
                </c:pt>
                <c:pt idx="165">
                  <c:v>201428</c:v>
                </c:pt>
                <c:pt idx="166">
                  <c:v>201429</c:v>
                </c:pt>
                <c:pt idx="167">
                  <c:v>201430</c:v>
                </c:pt>
                <c:pt idx="168">
                  <c:v>201431</c:v>
                </c:pt>
                <c:pt idx="169">
                  <c:v>201432</c:v>
                </c:pt>
                <c:pt idx="170">
                  <c:v>201433</c:v>
                </c:pt>
                <c:pt idx="171">
                  <c:v>201434</c:v>
                </c:pt>
                <c:pt idx="172">
                  <c:v>201417</c:v>
                </c:pt>
                <c:pt idx="173">
                  <c:v>201418</c:v>
                </c:pt>
                <c:pt idx="174">
                  <c:v>201419</c:v>
                </c:pt>
                <c:pt idx="175">
                  <c:v>201420</c:v>
                </c:pt>
                <c:pt idx="176">
                  <c:v>201421</c:v>
                </c:pt>
                <c:pt idx="177">
                  <c:v>201426</c:v>
                </c:pt>
                <c:pt idx="178">
                  <c:v>201427</c:v>
                </c:pt>
                <c:pt idx="179">
                  <c:v>201428</c:v>
                </c:pt>
                <c:pt idx="180">
                  <c:v>201434</c:v>
                </c:pt>
                <c:pt idx="181">
                  <c:v>201420</c:v>
                </c:pt>
                <c:pt idx="182">
                  <c:v>201421</c:v>
                </c:pt>
                <c:pt idx="183">
                  <c:v>201422</c:v>
                </c:pt>
                <c:pt idx="184">
                  <c:v>201423</c:v>
                </c:pt>
                <c:pt idx="185">
                  <c:v>201424</c:v>
                </c:pt>
                <c:pt idx="186">
                  <c:v>201425</c:v>
                </c:pt>
                <c:pt idx="187">
                  <c:v>201426</c:v>
                </c:pt>
                <c:pt idx="188">
                  <c:v>201427</c:v>
                </c:pt>
                <c:pt idx="189">
                  <c:v>201428</c:v>
                </c:pt>
                <c:pt idx="190">
                  <c:v>201429</c:v>
                </c:pt>
                <c:pt idx="191">
                  <c:v>201430</c:v>
                </c:pt>
                <c:pt idx="192">
                  <c:v>201431</c:v>
                </c:pt>
                <c:pt idx="193">
                  <c:v>201434</c:v>
                </c:pt>
                <c:pt idx="194">
                  <c:v>201420</c:v>
                </c:pt>
                <c:pt idx="195">
                  <c:v>201421</c:v>
                </c:pt>
                <c:pt idx="196">
                  <c:v>201422</c:v>
                </c:pt>
                <c:pt idx="197">
                  <c:v>201423</c:v>
                </c:pt>
                <c:pt idx="198">
                  <c:v>201424</c:v>
                </c:pt>
                <c:pt idx="199">
                  <c:v>201417</c:v>
                </c:pt>
                <c:pt idx="200">
                  <c:v>201418</c:v>
                </c:pt>
                <c:pt idx="201">
                  <c:v>201419</c:v>
                </c:pt>
                <c:pt idx="202">
                  <c:v>201420</c:v>
                </c:pt>
                <c:pt idx="203">
                  <c:v>201421</c:v>
                </c:pt>
                <c:pt idx="204">
                  <c:v>201422</c:v>
                </c:pt>
                <c:pt idx="205">
                  <c:v>201423</c:v>
                </c:pt>
                <c:pt idx="206">
                  <c:v>201424</c:v>
                </c:pt>
                <c:pt idx="207">
                  <c:v>201425</c:v>
                </c:pt>
                <c:pt idx="208">
                  <c:v>201426</c:v>
                </c:pt>
                <c:pt idx="209">
                  <c:v>201427</c:v>
                </c:pt>
                <c:pt idx="210">
                  <c:v>201428</c:v>
                </c:pt>
                <c:pt idx="211">
                  <c:v>201430</c:v>
                </c:pt>
                <c:pt idx="212">
                  <c:v>201431</c:v>
                </c:pt>
                <c:pt idx="213">
                  <c:v>201425</c:v>
                </c:pt>
                <c:pt idx="214">
                  <c:v>201427</c:v>
                </c:pt>
                <c:pt idx="215">
                  <c:v>201429</c:v>
                </c:pt>
                <c:pt idx="216">
                  <c:v>201430</c:v>
                </c:pt>
                <c:pt idx="217">
                  <c:v>201431</c:v>
                </c:pt>
                <c:pt idx="218">
                  <c:v>201433</c:v>
                </c:pt>
                <c:pt idx="219">
                  <c:v>201426</c:v>
                </c:pt>
                <c:pt idx="220">
                  <c:v>201427</c:v>
                </c:pt>
                <c:pt idx="221">
                  <c:v>201428</c:v>
                </c:pt>
                <c:pt idx="222">
                  <c:v>201429</c:v>
                </c:pt>
                <c:pt idx="223">
                  <c:v>201417</c:v>
                </c:pt>
                <c:pt idx="224">
                  <c:v>201418</c:v>
                </c:pt>
                <c:pt idx="225">
                  <c:v>201420</c:v>
                </c:pt>
                <c:pt idx="226">
                  <c:v>201421</c:v>
                </c:pt>
                <c:pt idx="227">
                  <c:v>201422</c:v>
                </c:pt>
                <c:pt idx="228">
                  <c:v>201423</c:v>
                </c:pt>
                <c:pt idx="229">
                  <c:v>201424</c:v>
                </c:pt>
                <c:pt idx="230">
                  <c:v>201425</c:v>
                </c:pt>
                <c:pt idx="231">
                  <c:v>201427</c:v>
                </c:pt>
                <c:pt idx="232">
                  <c:v>201428</c:v>
                </c:pt>
                <c:pt idx="233">
                  <c:v>201429</c:v>
                </c:pt>
                <c:pt idx="234">
                  <c:v>201430</c:v>
                </c:pt>
                <c:pt idx="235">
                  <c:v>201431</c:v>
                </c:pt>
                <c:pt idx="236">
                  <c:v>201418</c:v>
                </c:pt>
                <c:pt idx="237">
                  <c:v>201420</c:v>
                </c:pt>
                <c:pt idx="238">
                  <c:v>201421</c:v>
                </c:pt>
                <c:pt idx="239">
                  <c:v>201432</c:v>
                </c:pt>
                <c:pt idx="240">
                  <c:v>201433</c:v>
                </c:pt>
                <c:pt idx="241">
                  <c:v>201419</c:v>
                </c:pt>
                <c:pt idx="242">
                  <c:v>201421</c:v>
                </c:pt>
                <c:pt idx="243">
                  <c:v>201422</c:v>
                </c:pt>
                <c:pt idx="244">
                  <c:v>201423</c:v>
                </c:pt>
                <c:pt idx="245">
                  <c:v>201425</c:v>
                </c:pt>
                <c:pt idx="246">
                  <c:v>201426</c:v>
                </c:pt>
                <c:pt idx="247">
                  <c:v>201427</c:v>
                </c:pt>
                <c:pt idx="248">
                  <c:v>201428</c:v>
                </c:pt>
                <c:pt idx="249">
                  <c:v>201429</c:v>
                </c:pt>
                <c:pt idx="250">
                  <c:v>201430</c:v>
                </c:pt>
                <c:pt idx="251">
                  <c:v>201431</c:v>
                </c:pt>
                <c:pt idx="252">
                  <c:v>201432</c:v>
                </c:pt>
                <c:pt idx="253">
                  <c:v>201419</c:v>
                </c:pt>
                <c:pt idx="254">
                  <c:v>201420</c:v>
                </c:pt>
                <c:pt idx="255">
                  <c:v>201417</c:v>
                </c:pt>
                <c:pt idx="256">
                  <c:v>201418</c:v>
                </c:pt>
                <c:pt idx="257">
                  <c:v>201419</c:v>
                </c:pt>
                <c:pt idx="258">
                  <c:v>201420</c:v>
                </c:pt>
                <c:pt idx="259">
                  <c:v>201421</c:v>
                </c:pt>
                <c:pt idx="260">
                  <c:v>201422</c:v>
                </c:pt>
                <c:pt idx="261">
                  <c:v>201423</c:v>
                </c:pt>
                <c:pt idx="262">
                  <c:v>201424</c:v>
                </c:pt>
                <c:pt idx="263">
                  <c:v>201425</c:v>
                </c:pt>
                <c:pt idx="264">
                  <c:v>201426</c:v>
                </c:pt>
                <c:pt idx="265">
                  <c:v>201427</c:v>
                </c:pt>
                <c:pt idx="266">
                  <c:v>201428</c:v>
                </c:pt>
                <c:pt idx="267">
                  <c:v>201429</c:v>
                </c:pt>
                <c:pt idx="268">
                  <c:v>201430</c:v>
                </c:pt>
                <c:pt idx="269">
                  <c:v>201431</c:v>
                </c:pt>
                <c:pt idx="270">
                  <c:v>201432</c:v>
                </c:pt>
                <c:pt idx="271">
                  <c:v>201433</c:v>
                </c:pt>
                <c:pt idx="272">
                  <c:v>201417</c:v>
                </c:pt>
                <c:pt idx="273">
                  <c:v>201418</c:v>
                </c:pt>
                <c:pt idx="274">
                  <c:v>201419</c:v>
                </c:pt>
                <c:pt idx="275">
                  <c:v>201420</c:v>
                </c:pt>
                <c:pt idx="276">
                  <c:v>201422</c:v>
                </c:pt>
                <c:pt idx="277">
                  <c:v>201424</c:v>
                </c:pt>
                <c:pt idx="278">
                  <c:v>201425</c:v>
                </c:pt>
                <c:pt idx="279">
                  <c:v>201426</c:v>
                </c:pt>
                <c:pt idx="280">
                  <c:v>201427</c:v>
                </c:pt>
                <c:pt idx="281">
                  <c:v>201428</c:v>
                </c:pt>
                <c:pt idx="282">
                  <c:v>201429</c:v>
                </c:pt>
                <c:pt idx="283">
                  <c:v>201430</c:v>
                </c:pt>
                <c:pt idx="284">
                  <c:v>201431</c:v>
                </c:pt>
                <c:pt idx="285">
                  <c:v>201432</c:v>
                </c:pt>
                <c:pt idx="286">
                  <c:v>201433</c:v>
                </c:pt>
                <c:pt idx="287">
                  <c:v>201418</c:v>
                </c:pt>
                <c:pt idx="288">
                  <c:v>201419</c:v>
                </c:pt>
                <c:pt idx="289">
                  <c:v>201421</c:v>
                </c:pt>
                <c:pt idx="290">
                  <c:v>201422</c:v>
                </c:pt>
                <c:pt idx="291">
                  <c:v>201423</c:v>
                </c:pt>
                <c:pt idx="292">
                  <c:v>201424</c:v>
                </c:pt>
                <c:pt idx="293">
                  <c:v>201425</c:v>
                </c:pt>
                <c:pt idx="294">
                  <c:v>201431</c:v>
                </c:pt>
                <c:pt idx="295">
                  <c:v>201432</c:v>
                </c:pt>
                <c:pt idx="296">
                  <c:v>201433</c:v>
                </c:pt>
                <c:pt idx="297">
                  <c:v>201417</c:v>
                </c:pt>
                <c:pt idx="298">
                  <c:v>201418</c:v>
                </c:pt>
                <c:pt idx="299">
                  <c:v>201419</c:v>
                </c:pt>
                <c:pt idx="300">
                  <c:v>201420</c:v>
                </c:pt>
                <c:pt idx="301">
                  <c:v>201421</c:v>
                </c:pt>
                <c:pt idx="302">
                  <c:v>201422</c:v>
                </c:pt>
                <c:pt idx="303">
                  <c:v>201423</c:v>
                </c:pt>
                <c:pt idx="304">
                  <c:v>201425</c:v>
                </c:pt>
                <c:pt idx="305">
                  <c:v>201426</c:v>
                </c:pt>
                <c:pt idx="306">
                  <c:v>201427</c:v>
                </c:pt>
                <c:pt idx="307">
                  <c:v>201429</c:v>
                </c:pt>
                <c:pt idx="308">
                  <c:v>201430</c:v>
                </c:pt>
                <c:pt idx="309">
                  <c:v>201434</c:v>
                </c:pt>
                <c:pt idx="310">
                  <c:v>201419</c:v>
                </c:pt>
                <c:pt idx="311">
                  <c:v>201420</c:v>
                </c:pt>
                <c:pt idx="312">
                  <c:v>201421</c:v>
                </c:pt>
                <c:pt idx="313">
                  <c:v>201422</c:v>
                </c:pt>
                <c:pt idx="314">
                  <c:v>201423</c:v>
                </c:pt>
                <c:pt idx="315">
                  <c:v>201424</c:v>
                </c:pt>
                <c:pt idx="316">
                  <c:v>201425</c:v>
                </c:pt>
                <c:pt idx="317">
                  <c:v>201427</c:v>
                </c:pt>
                <c:pt idx="318">
                  <c:v>201428</c:v>
                </c:pt>
                <c:pt idx="319">
                  <c:v>201429</c:v>
                </c:pt>
                <c:pt idx="320">
                  <c:v>201430</c:v>
                </c:pt>
                <c:pt idx="321">
                  <c:v>201433</c:v>
                </c:pt>
                <c:pt idx="322">
                  <c:v>201434</c:v>
                </c:pt>
                <c:pt idx="323">
                  <c:v>201417</c:v>
                </c:pt>
                <c:pt idx="324">
                  <c:v>201418</c:v>
                </c:pt>
                <c:pt idx="325">
                  <c:v>201419</c:v>
                </c:pt>
                <c:pt idx="326">
                  <c:v>201421</c:v>
                </c:pt>
                <c:pt idx="327">
                  <c:v>201434</c:v>
                </c:pt>
                <c:pt idx="328">
                  <c:v>201418</c:v>
                </c:pt>
                <c:pt idx="329">
                  <c:v>201419</c:v>
                </c:pt>
                <c:pt idx="330">
                  <c:v>201420</c:v>
                </c:pt>
                <c:pt idx="331">
                  <c:v>201422</c:v>
                </c:pt>
                <c:pt idx="332">
                  <c:v>201423</c:v>
                </c:pt>
                <c:pt idx="333">
                  <c:v>201425</c:v>
                </c:pt>
                <c:pt idx="334">
                  <c:v>201427</c:v>
                </c:pt>
                <c:pt idx="335">
                  <c:v>201417</c:v>
                </c:pt>
                <c:pt idx="336">
                  <c:v>201420</c:v>
                </c:pt>
                <c:pt idx="337">
                  <c:v>201422</c:v>
                </c:pt>
                <c:pt idx="338">
                  <c:v>201423</c:v>
                </c:pt>
                <c:pt idx="339">
                  <c:v>201425</c:v>
                </c:pt>
                <c:pt idx="340">
                  <c:v>201426</c:v>
                </c:pt>
                <c:pt idx="341">
                  <c:v>201427</c:v>
                </c:pt>
                <c:pt idx="342">
                  <c:v>201429</c:v>
                </c:pt>
                <c:pt idx="343">
                  <c:v>201418</c:v>
                </c:pt>
                <c:pt idx="344">
                  <c:v>201419</c:v>
                </c:pt>
                <c:pt idx="345">
                  <c:v>201421</c:v>
                </c:pt>
                <c:pt idx="346">
                  <c:v>201422</c:v>
                </c:pt>
                <c:pt idx="347">
                  <c:v>201424</c:v>
                </c:pt>
                <c:pt idx="348">
                  <c:v>201425</c:v>
                </c:pt>
                <c:pt idx="349">
                  <c:v>201428</c:v>
                </c:pt>
                <c:pt idx="350">
                  <c:v>201429</c:v>
                </c:pt>
                <c:pt idx="351">
                  <c:v>201430</c:v>
                </c:pt>
                <c:pt idx="352">
                  <c:v>201431</c:v>
                </c:pt>
                <c:pt idx="353">
                  <c:v>201432</c:v>
                </c:pt>
                <c:pt idx="354">
                  <c:v>201434</c:v>
                </c:pt>
                <c:pt idx="355">
                  <c:v>201418</c:v>
                </c:pt>
                <c:pt idx="356">
                  <c:v>201424</c:v>
                </c:pt>
                <c:pt idx="357">
                  <c:v>201428</c:v>
                </c:pt>
                <c:pt idx="358">
                  <c:v>201417</c:v>
                </c:pt>
                <c:pt idx="359">
                  <c:v>201418</c:v>
                </c:pt>
                <c:pt idx="360">
                  <c:v>201420</c:v>
                </c:pt>
                <c:pt idx="361">
                  <c:v>201421</c:v>
                </c:pt>
                <c:pt idx="362">
                  <c:v>201423</c:v>
                </c:pt>
                <c:pt idx="363">
                  <c:v>201424</c:v>
                </c:pt>
                <c:pt idx="364">
                  <c:v>201425</c:v>
                </c:pt>
                <c:pt idx="365">
                  <c:v>201426</c:v>
                </c:pt>
                <c:pt idx="366">
                  <c:v>201427</c:v>
                </c:pt>
                <c:pt idx="367">
                  <c:v>201428</c:v>
                </c:pt>
                <c:pt idx="368">
                  <c:v>201429</c:v>
                </c:pt>
                <c:pt idx="369">
                  <c:v>201430</c:v>
                </c:pt>
                <c:pt idx="370">
                  <c:v>201431</c:v>
                </c:pt>
                <c:pt idx="371">
                  <c:v>201434</c:v>
                </c:pt>
                <c:pt idx="372">
                  <c:v>201418</c:v>
                </c:pt>
                <c:pt idx="373">
                  <c:v>201419</c:v>
                </c:pt>
                <c:pt idx="374">
                  <c:v>201420</c:v>
                </c:pt>
                <c:pt idx="375">
                  <c:v>201421</c:v>
                </c:pt>
                <c:pt idx="376">
                  <c:v>201422</c:v>
                </c:pt>
                <c:pt idx="377">
                  <c:v>201423</c:v>
                </c:pt>
                <c:pt idx="378">
                  <c:v>201424</c:v>
                </c:pt>
                <c:pt idx="379">
                  <c:v>201425</c:v>
                </c:pt>
                <c:pt idx="380">
                  <c:v>201426</c:v>
                </c:pt>
                <c:pt idx="381">
                  <c:v>201430</c:v>
                </c:pt>
                <c:pt idx="382">
                  <c:v>201434</c:v>
                </c:pt>
                <c:pt idx="383">
                  <c:v>201418</c:v>
                </c:pt>
                <c:pt idx="384">
                  <c:v>201419</c:v>
                </c:pt>
                <c:pt idx="385">
                  <c:v>201420</c:v>
                </c:pt>
                <c:pt idx="386">
                  <c:v>201421</c:v>
                </c:pt>
                <c:pt idx="387">
                  <c:v>201422</c:v>
                </c:pt>
                <c:pt idx="388">
                  <c:v>201423</c:v>
                </c:pt>
                <c:pt idx="389">
                  <c:v>201424</c:v>
                </c:pt>
                <c:pt idx="390">
                  <c:v>201425</c:v>
                </c:pt>
                <c:pt idx="391">
                  <c:v>201426</c:v>
                </c:pt>
                <c:pt idx="392">
                  <c:v>201427</c:v>
                </c:pt>
                <c:pt idx="393">
                  <c:v>201428</c:v>
                </c:pt>
                <c:pt idx="394">
                  <c:v>201429</c:v>
                </c:pt>
                <c:pt idx="395">
                  <c:v>201430</c:v>
                </c:pt>
                <c:pt idx="396">
                  <c:v>201418</c:v>
                </c:pt>
                <c:pt idx="397">
                  <c:v>201420</c:v>
                </c:pt>
                <c:pt idx="398">
                  <c:v>201427</c:v>
                </c:pt>
                <c:pt idx="399">
                  <c:v>201418</c:v>
                </c:pt>
                <c:pt idx="400">
                  <c:v>201419</c:v>
                </c:pt>
                <c:pt idx="401">
                  <c:v>201420</c:v>
                </c:pt>
                <c:pt idx="402">
                  <c:v>201421</c:v>
                </c:pt>
                <c:pt idx="403">
                  <c:v>201422</c:v>
                </c:pt>
                <c:pt idx="404">
                  <c:v>201423</c:v>
                </c:pt>
                <c:pt idx="405">
                  <c:v>201424</c:v>
                </c:pt>
                <c:pt idx="406">
                  <c:v>201428</c:v>
                </c:pt>
                <c:pt idx="407">
                  <c:v>201429</c:v>
                </c:pt>
                <c:pt idx="408">
                  <c:v>201430</c:v>
                </c:pt>
                <c:pt idx="409">
                  <c:v>201431</c:v>
                </c:pt>
                <c:pt idx="410">
                  <c:v>201432</c:v>
                </c:pt>
                <c:pt idx="411">
                  <c:v>201433</c:v>
                </c:pt>
                <c:pt idx="412">
                  <c:v>201434</c:v>
                </c:pt>
                <c:pt idx="413">
                  <c:v>201418</c:v>
                </c:pt>
                <c:pt idx="414">
                  <c:v>201420</c:v>
                </c:pt>
                <c:pt idx="415">
                  <c:v>201421</c:v>
                </c:pt>
                <c:pt idx="416">
                  <c:v>201422</c:v>
                </c:pt>
                <c:pt idx="417">
                  <c:v>201423</c:v>
                </c:pt>
                <c:pt idx="418">
                  <c:v>201424</c:v>
                </c:pt>
                <c:pt idx="419">
                  <c:v>201425</c:v>
                </c:pt>
                <c:pt idx="420">
                  <c:v>201426</c:v>
                </c:pt>
                <c:pt idx="421">
                  <c:v>201427</c:v>
                </c:pt>
                <c:pt idx="422">
                  <c:v>201428</c:v>
                </c:pt>
                <c:pt idx="423">
                  <c:v>201429</c:v>
                </c:pt>
                <c:pt idx="424">
                  <c:v>201417</c:v>
                </c:pt>
                <c:pt idx="425">
                  <c:v>201418</c:v>
                </c:pt>
                <c:pt idx="426">
                  <c:v>201419</c:v>
                </c:pt>
                <c:pt idx="427">
                  <c:v>201420</c:v>
                </c:pt>
                <c:pt idx="428">
                  <c:v>201421</c:v>
                </c:pt>
                <c:pt idx="429">
                  <c:v>201423</c:v>
                </c:pt>
                <c:pt idx="430">
                  <c:v>201424</c:v>
                </c:pt>
                <c:pt idx="431">
                  <c:v>201425</c:v>
                </c:pt>
                <c:pt idx="432">
                  <c:v>201426</c:v>
                </c:pt>
                <c:pt idx="433">
                  <c:v>201427</c:v>
                </c:pt>
                <c:pt idx="434">
                  <c:v>201428</c:v>
                </c:pt>
                <c:pt idx="435">
                  <c:v>201429</c:v>
                </c:pt>
                <c:pt idx="436">
                  <c:v>201430</c:v>
                </c:pt>
                <c:pt idx="437">
                  <c:v>201431</c:v>
                </c:pt>
                <c:pt idx="438">
                  <c:v>201432</c:v>
                </c:pt>
                <c:pt idx="439">
                  <c:v>201420</c:v>
                </c:pt>
                <c:pt idx="440">
                  <c:v>201421</c:v>
                </c:pt>
                <c:pt idx="441">
                  <c:v>201422</c:v>
                </c:pt>
                <c:pt idx="442">
                  <c:v>201423</c:v>
                </c:pt>
                <c:pt idx="443">
                  <c:v>201424</c:v>
                </c:pt>
                <c:pt idx="444">
                  <c:v>201425</c:v>
                </c:pt>
                <c:pt idx="445">
                  <c:v>201426</c:v>
                </c:pt>
                <c:pt idx="446">
                  <c:v>201427</c:v>
                </c:pt>
                <c:pt idx="447">
                  <c:v>201428</c:v>
                </c:pt>
                <c:pt idx="448">
                  <c:v>201429</c:v>
                </c:pt>
                <c:pt idx="449">
                  <c:v>201423</c:v>
                </c:pt>
                <c:pt idx="450">
                  <c:v>201424</c:v>
                </c:pt>
                <c:pt idx="451">
                  <c:v>201425</c:v>
                </c:pt>
                <c:pt idx="452">
                  <c:v>201430</c:v>
                </c:pt>
                <c:pt idx="453">
                  <c:v>201431</c:v>
                </c:pt>
                <c:pt idx="454">
                  <c:v>201432</c:v>
                </c:pt>
                <c:pt idx="455">
                  <c:v>201433</c:v>
                </c:pt>
                <c:pt idx="456">
                  <c:v>201434</c:v>
                </c:pt>
                <c:pt idx="457">
                  <c:v>201419</c:v>
                </c:pt>
                <c:pt idx="458">
                  <c:v>201421</c:v>
                </c:pt>
                <c:pt idx="459">
                  <c:v>201422</c:v>
                </c:pt>
                <c:pt idx="460">
                  <c:v>201423</c:v>
                </c:pt>
                <c:pt idx="461">
                  <c:v>201426</c:v>
                </c:pt>
                <c:pt idx="462">
                  <c:v>201429</c:v>
                </c:pt>
                <c:pt idx="463">
                  <c:v>201430</c:v>
                </c:pt>
                <c:pt idx="464">
                  <c:v>201431</c:v>
                </c:pt>
                <c:pt idx="465">
                  <c:v>201432</c:v>
                </c:pt>
                <c:pt idx="466">
                  <c:v>201433</c:v>
                </c:pt>
                <c:pt idx="467">
                  <c:v>201418</c:v>
                </c:pt>
                <c:pt idx="468">
                  <c:v>201419</c:v>
                </c:pt>
                <c:pt idx="469">
                  <c:v>201420</c:v>
                </c:pt>
                <c:pt idx="470">
                  <c:v>201423</c:v>
                </c:pt>
                <c:pt idx="471">
                  <c:v>201424</c:v>
                </c:pt>
                <c:pt idx="472">
                  <c:v>201425</c:v>
                </c:pt>
                <c:pt idx="473">
                  <c:v>201426</c:v>
                </c:pt>
                <c:pt idx="474">
                  <c:v>201427</c:v>
                </c:pt>
                <c:pt idx="475">
                  <c:v>201428</c:v>
                </c:pt>
                <c:pt idx="476">
                  <c:v>201423</c:v>
                </c:pt>
                <c:pt idx="477">
                  <c:v>201424</c:v>
                </c:pt>
                <c:pt idx="478">
                  <c:v>201430</c:v>
                </c:pt>
                <c:pt idx="479">
                  <c:v>201434</c:v>
                </c:pt>
                <c:pt idx="480">
                  <c:v>201417</c:v>
                </c:pt>
                <c:pt idx="481">
                  <c:v>201419</c:v>
                </c:pt>
                <c:pt idx="482">
                  <c:v>201420</c:v>
                </c:pt>
                <c:pt idx="483">
                  <c:v>201422</c:v>
                </c:pt>
                <c:pt idx="484">
                  <c:v>201424</c:v>
                </c:pt>
                <c:pt idx="485">
                  <c:v>201425</c:v>
                </c:pt>
                <c:pt idx="486">
                  <c:v>201426</c:v>
                </c:pt>
                <c:pt idx="487">
                  <c:v>201427</c:v>
                </c:pt>
                <c:pt idx="488">
                  <c:v>201428</c:v>
                </c:pt>
                <c:pt idx="489">
                  <c:v>201429</c:v>
                </c:pt>
                <c:pt idx="490">
                  <c:v>201430</c:v>
                </c:pt>
                <c:pt idx="491">
                  <c:v>201431</c:v>
                </c:pt>
                <c:pt idx="492">
                  <c:v>201433</c:v>
                </c:pt>
                <c:pt idx="493">
                  <c:v>201417</c:v>
                </c:pt>
                <c:pt idx="494">
                  <c:v>201418</c:v>
                </c:pt>
                <c:pt idx="495">
                  <c:v>201420</c:v>
                </c:pt>
                <c:pt idx="496">
                  <c:v>201421</c:v>
                </c:pt>
                <c:pt idx="497">
                  <c:v>201422</c:v>
                </c:pt>
                <c:pt idx="498">
                  <c:v>201423</c:v>
                </c:pt>
                <c:pt idx="499">
                  <c:v>201424</c:v>
                </c:pt>
                <c:pt idx="500">
                  <c:v>201425</c:v>
                </c:pt>
                <c:pt idx="501">
                  <c:v>201429</c:v>
                </c:pt>
                <c:pt idx="502">
                  <c:v>201430</c:v>
                </c:pt>
                <c:pt idx="503">
                  <c:v>201431</c:v>
                </c:pt>
                <c:pt idx="504">
                  <c:v>201433</c:v>
                </c:pt>
                <c:pt idx="505">
                  <c:v>201434</c:v>
                </c:pt>
                <c:pt idx="506">
                  <c:v>201419</c:v>
                </c:pt>
                <c:pt idx="507">
                  <c:v>201420</c:v>
                </c:pt>
                <c:pt idx="508">
                  <c:v>201421</c:v>
                </c:pt>
                <c:pt idx="509">
                  <c:v>201422</c:v>
                </c:pt>
                <c:pt idx="510">
                  <c:v>201423</c:v>
                </c:pt>
                <c:pt idx="511">
                  <c:v>201424</c:v>
                </c:pt>
                <c:pt idx="512">
                  <c:v>201426</c:v>
                </c:pt>
                <c:pt idx="513">
                  <c:v>201428</c:v>
                </c:pt>
                <c:pt idx="514">
                  <c:v>201429</c:v>
                </c:pt>
                <c:pt idx="515">
                  <c:v>201430</c:v>
                </c:pt>
                <c:pt idx="516">
                  <c:v>201431</c:v>
                </c:pt>
                <c:pt idx="517">
                  <c:v>201432</c:v>
                </c:pt>
                <c:pt idx="518">
                  <c:v>201433</c:v>
                </c:pt>
                <c:pt idx="519">
                  <c:v>201434</c:v>
                </c:pt>
                <c:pt idx="520">
                  <c:v>201417</c:v>
                </c:pt>
                <c:pt idx="521">
                  <c:v>201418</c:v>
                </c:pt>
                <c:pt idx="522">
                  <c:v>201422</c:v>
                </c:pt>
                <c:pt idx="523">
                  <c:v>201423</c:v>
                </c:pt>
                <c:pt idx="524">
                  <c:v>201424</c:v>
                </c:pt>
                <c:pt idx="525">
                  <c:v>201425</c:v>
                </c:pt>
                <c:pt idx="526">
                  <c:v>201426</c:v>
                </c:pt>
                <c:pt idx="527">
                  <c:v>201428</c:v>
                </c:pt>
                <c:pt idx="528">
                  <c:v>201429</c:v>
                </c:pt>
                <c:pt idx="529">
                  <c:v>201430</c:v>
                </c:pt>
                <c:pt idx="530">
                  <c:v>201431</c:v>
                </c:pt>
                <c:pt idx="531">
                  <c:v>201432</c:v>
                </c:pt>
                <c:pt idx="532">
                  <c:v>201433</c:v>
                </c:pt>
                <c:pt idx="533">
                  <c:v>201417</c:v>
                </c:pt>
                <c:pt idx="534">
                  <c:v>201418</c:v>
                </c:pt>
                <c:pt idx="535">
                  <c:v>201419</c:v>
                </c:pt>
                <c:pt idx="536">
                  <c:v>201420</c:v>
                </c:pt>
                <c:pt idx="537">
                  <c:v>201426</c:v>
                </c:pt>
                <c:pt idx="538">
                  <c:v>201417</c:v>
                </c:pt>
                <c:pt idx="539">
                  <c:v>201418</c:v>
                </c:pt>
                <c:pt idx="540">
                  <c:v>201419</c:v>
                </c:pt>
                <c:pt idx="541">
                  <c:v>201420</c:v>
                </c:pt>
                <c:pt idx="542">
                  <c:v>201421</c:v>
                </c:pt>
                <c:pt idx="543">
                  <c:v>201422</c:v>
                </c:pt>
                <c:pt idx="544">
                  <c:v>201423</c:v>
                </c:pt>
                <c:pt idx="545">
                  <c:v>201424</c:v>
                </c:pt>
                <c:pt idx="546">
                  <c:v>201425</c:v>
                </c:pt>
                <c:pt idx="547">
                  <c:v>201426</c:v>
                </c:pt>
                <c:pt idx="548">
                  <c:v>201427</c:v>
                </c:pt>
                <c:pt idx="549">
                  <c:v>201428</c:v>
                </c:pt>
                <c:pt idx="550">
                  <c:v>201418</c:v>
                </c:pt>
                <c:pt idx="551">
                  <c:v>201419</c:v>
                </c:pt>
                <c:pt idx="552">
                  <c:v>201420</c:v>
                </c:pt>
                <c:pt idx="553">
                  <c:v>201424</c:v>
                </c:pt>
                <c:pt idx="554">
                  <c:v>201425</c:v>
                </c:pt>
                <c:pt idx="555">
                  <c:v>201426</c:v>
                </c:pt>
                <c:pt idx="556">
                  <c:v>201427</c:v>
                </c:pt>
                <c:pt idx="557">
                  <c:v>201428</c:v>
                </c:pt>
                <c:pt idx="558">
                  <c:v>201429</c:v>
                </c:pt>
                <c:pt idx="559">
                  <c:v>201430</c:v>
                </c:pt>
                <c:pt idx="560">
                  <c:v>201431</c:v>
                </c:pt>
                <c:pt idx="561">
                  <c:v>201418</c:v>
                </c:pt>
                <c:pt idx="562">
                  <c:v>201419</c:v>
                </c:pt>
                <c:pt idx="563">
                  <c:v>201420</c:v>
                </c:pt>
                <c:pt idx="564">
                  <c:v>201421</c:v>
                </c:pt>
                <c:pt idx="565">
                  <c:v>201423</c:v>
                </c:pt>
                <c:pt idx="566">
                  <c:v>201424</c:v>
                </c:pt>
                <c:pt idx="567">
                  <c:v>201425</c:v>
                </c:pt>
                <c:pt idx="568">
                  <c:v>201426</c:v>
                </c:pt>
                <c:pt idx="569">
                  <c:v>201427</c:v>
                </c:pt>
                <c:pt idx="570">
                  <c:v>201428</c:v>
                </c:pt>
                <c:pt idx="571">
                  <c:v>201429</c:v>
                </c:pt>
                <c:pt idx="572">
                  <c:v>201430</c:v>
                </c:pt>
                <c:pt idx="573">
                  <c:v>201431</c:v>
                </c:pt>
                <c:pt idx="574">
                  <c:v>201433</c:v>
                </c:pt>
                <c:pt idx="575">
                  <c:v>201434</c:v>
                </c:pt>
                <c:pt idx="576">
                  <c:v>201425</c:v>
                </c:pt>
                <c:pt idx="577">
                  <c:v>201426</c:v>
                </c:pt>
                <c:pt idx="578">
                  <c:v>201427</c:v>
                </c:pt>
                <c:pt idx="579">
                  <c:v>201428</c:v>
                </c:pt>
                <c:pt idx="580">
                  <c:v>201433</c:v>
                </c:pt>
                <c:pt idx="581">
                  <c:v>201419</c:v>
                </c:pt>
                <c:pt idx="582">
                  <c:v>201420</c:v>
                </c:pt>
                <c:pt idx="583">
                  <c:v>201422</c:v>
                </c:pt>
                <c:pt idx="584">
                  <c:v>201423</c:v>
                </c:pt>
                <c:pt idx="585">
                  <c:v>201424</c:v>
                </c:pt>
                <c:pt idx="586">
                  <c:v>201428</c:v>
                </c:pt>
                <c:pt idx="587">
                  <c:v>201417</c:v>
                </c:pt>
                <c:pt idx="588">
                  <c:v>201418</c:v>
                </c:pt>
                <c:pt idx="589">
                  <c:v>201419</c:v>
                </c:pt>
                <c:pt idx="590">
                  <c:v>201420</c:v>
                </c:pt>
                <c:pt idx="591">
                  <c:v>201421</c:v>
                </c:pt>
                <c:pt idx="592">
                  <c:v>201422</c:v>
                </c:pt>
                <c:pt idx="593">
                  <c:v>201423</c:v>
                </c:pt>
                <c:pt idx="594">
                  <c:v>201424</c:v>
                </c:pt>
                <c:pt idx="595">
                  <c:v>201425</c:v>
                </c:pt>
                <c:pt idx="596">
                  <c:v>201426</c:v>
                </c:pt>
                <c:pt idx="597">
                  <c:v>201427</c:v>
                </c:pt>
                <c:pt idx="598">
                  <c:v>201428</c:v>
                </c:pt>
                <c:pt idx="599">
                  <c:v>201430</c:v>
                </c:pt>
                <c:pt idx="600">
                  <c:v>201431</c:v>
                </c:pt>
                <c:pt idx="601">
                  <c:v>201432</c:v>
                </c:pt>
                <c:pt idx="602">
                  <c:v>201433</c:v>
                </c:pt>
                <c:pt idx="603">
                  <c:v>201417</c:v>
                </c:pt>
                <c:pt idx="604">
                  <c:v>201418</c:v>
                </c:pt>
                <c:pt idx="605">
                  <c:v>201421</c:v>
                </c:pt>
                <c:pt idx="606">
                  <c:v>201428</c:v>
                </c:pt>
                <c:pt idx="607">
                  <c:v>201429</c:v>
                </c:pt>
                <c:pt idx="608">
                  <c:v>201432</c:v>
                </c:pt>
                <c:pt idx="609">
                  <c:v>201417</c:v>
                </c:pt>
                <c:pt idx="610">
                  <c:v>201418</c:v>
                </c:pt>
                <c:pt idx="611">
                  <c:v>201421</c:v>
                </c:pt>
                <c:pt idx="612">
                  <c:v>201422</c:v>
                </c:pt>
                <c:pt idx="613">
                  <c:v>201423</c:v>
                </c:pt>
                <c:pt idx="614">
                  <c:v>201424</c:v>
                </c:pt>
                <c:pt idx="615">
                  <c:v>201427</c:v>
                </c:pt>
                <c:pt idx="616">
                  <c:v>201428</c:v>
                </c:pt>
                <c:pt idx="617">
                  <c:v>201429</c:v>
                </c:pt>
                <c:pt idx="618">
                  <c:v>201430</c:v>
                </c:pt>
                <c:pt idx="619">
                  <c:v>201431</c:v>
                </c:pt>
                <c:pt idx="620">
                  <c:v>201432</c:v>
                </c:pt>
                <c:pt idx="621">
                  <c:v>201433</c:v>
                </c:pt>
                <c:pt idx="622">
                  <c:v>201434</c:v>
                </c:pt>
                <c:pt idx="623">
                  <c:v>201417</c:v>
                </c:pt>
                <c:pt idx="624">
                  <c:v>201418</c:v>
                </c:pt>
                <c:pt idx="625">
                  <c:v>201419</c:v>
                </c:pt>
                <c:pt idx="626">
                  <c:v>201420</c:v>
                </c:pt>
                <c:pt idx="627">
                  <c:v>201421</c:v>
                </c:pt>
                <c:pt idx="628">
                  <c:v>201422</c:v>
                </c:pt>
                <c:pt idx="629">
                  <c:v>201423</c:v>
                </c:pt>
                <c:pt idx="630">
                  <c:v>201424</c:v>
                </c:pt>
                <c:pt idx="631">
                  <c:v>201425</c:v>
                </c:pt>
                <c:pt idx="632">
                  <c:v>201426</c:v>
                </c:pt>
                <c:pt idx="633">
                  <c:v>201427</c:v>
                </c:pt>
                <c:pt idx="634">
                  <c:v>201428</c:v>
                </c:pt>
                <c:pt idx="635">
                  <c:v>201429</c:v>
                </c:pt>
                <c:pt idx="636">
                  <c:v>201430</c:v>
                </c:pt>
                <c:pt idx="637">
                  <c:v>201431</c:v>
                </c:pt>
                <c:pt idx="638">
                  <c:v>201432</c:v>
                </c:pt>
                <c:pt idx="639">
                  <c:v>201433</c:v>
                </c:pt>
                <c:pt idx="640">
                  <c:v>201434</c:v>
                </c:pt>
                <c:pt idx="641">
                  <c:v>201419</c:v>
                </c:pt>
                <c:pt idx="642">
                  <c:v>201420</c:v>
                </c:pt>
                <c:pt idx="643">
                  <c:v>201421</c:v>
                </c:pt>
                <c:pt idx="644">
                  <c:v>201425</c:v>
                </c:pt>
                <c:pt idx="645">
                  <c:v>201426</c:v>
                </c:pt>
                <c:pt idx="646">
                  <c:v>201427</c:v>
                </c:pt>
                <c:pt idx="647">
                  <c:v>201428</c:v>
                </c:pt>
                <c:pt idx="648">
                  <c:v>201429</c:v>
                </c:pt>
                <c:pt idx="649">
                  <c:v>201430</c:v>
                </c:pt>
                <c:pt idx="650">
                  <c:v>201431</c:v>
                </c:pt>
                <c:pt idx="651">
                  <c:v>201432</c:v>
                </c:pt>
                <c:pt idx="652">
                  <c:v>201433</c:v>
                </c:pt>
                <c:pt idx="653">
                  <c:v>201434</c:v>
                </c:pt>
                <c:pt idx="654">
                  <c:v>201424</c:v>
                </c:pt>
                <c:pt idx="655">
                  <c:v>201430</c:v>
                </c:pt>
                <c:pt idx="656">
                  <c:v>201431</c:v>
                </c:pt>
                <c:pt idx="657">
                  <c:v>201432</c:v>
                </c:pt>
                <c:pt idx="658">
                  <c:v>201433</c:v>
                </c:pt>
                <c:pt idx="659">
                  <c:v>201434</c:v>
                </c:pt>
                <c:pt idx="660">
                  <c:v>201418</c:v>
                </c:pt>
                <c:pt idx="661">
                  <c:v>201419</c:v>
                </c:pt>
                <c:pt idx="662">
                  <c:v>201420</c:v>
                </c:pt>
                <c:pt idx="663">
                  <c:v>201421</c:v>
                </c:pt>
                <c:pt idx="664">
                  <c:v>201422</c:v>
                </c:pt>
                <c:pt idx="665">
                  <c:v>201423</c:v>
                </c:pt>
                <c:pt idx="666">
                  <c:v>201424</c:v>
                </c:pt>
                <c:pt idx="667">
                  <c:v>201426</c:v>
                </c:pt>
                <c:pt idx="668">
                  <c:v>201427</c:v>
                </c:pt>
                <c:pt idx="669">
                  <c:v>201429</c:v>
                </c:pt>
                <c:pt idx="670">
                  <c:v>201430</c:v>
                </c:pt>
                <c:pt idx="671">
                  <c:v>201431</c:v>
                </c:pt>
                <c:pt idx="672">
                  <c:v>201434</c:v>
                </c:pt>
                <c:pt idx="673">
                  <c:v>201417</c:v>
                </c:pt>
                <c:pt idx="674">
                  <c:v>201418</c:v>
                </c:pt>
                <c:pt idx="675">
                  <c:v>201419</c:v>
                </c:pt>
                <c:pt idx="676">
                  <c:v>201420</c:v>
                </c:pt>
                <c:pt idx="677">
                  <c:v>201421</c:v>
                </c:pt>
                <c:pt idx="678">
                  <c:v>201422</c:v>
                </c:pt>
                <c:pt idx="679">
                  <c:v>201428</c:v>
                </c:pt>
                <c:pt idx="680">
                  <c:v>201429</c:v>
                </c:pt>
                <c:pt idx="681">
                  <c:v>201431</c:v>
                </c:pt>
                <c:pt idx="682">
                  <c:v>201432</c:v>
                </c:pt>
                <c:pt idx="683">
                  <c:v>201417</c:v>
                </c:pt>
                <c:pt idx="684">
                  <c:v>201418</c:v>
                </c:pt>
                <c:pt idx="685">
                  <c:v>201421</c:v>
                </c:pt>
                <c:pt idx="686">
                  <c:v>201422</c:v>
                </c:pt>
                <c:pt idx="687">
                  <c:v>201423</c:v>
                </c:pt>
                <c:pt idx="688">
                  <c:v>201424</c:v>
                </c:pt>
                <c:pt idx="689">
                  <c:v>201425</c:v>
                </c:pt>
                <c:pt idx="690">
                  <c:v>201426</c:v>
                </c:pt>
                <c:pt idx="691">
                  <c:v>201428</c:v>
                </c:pt>
                <c:pt idx="692">
                  <c:v>201430</c:v>
                </c:pt>
                <c:pt idx="693">
                  <c:v>201431</c:v>
                </c:pt>
                <c:pt idx="694">
                  <c:v>201432</c:v>
                </c:pt>
                <c:pt idx="695">
                  <c:v>201433</c:v>
                </c:pt>
                <c:pt idx="696">
                  <c:v>201422</c:v>
                </c:pt>
                <c:pt idx="697">
                  <c:v>201423</c:v>
                </c:pt>
                <c:pt idx="698">
                  <c:v>201424</c:v>
                </c:pt>
                <c:pt idx="699">
                  <c:v>201425</c:v>
                </c:pt>
                <c:pt idx="700">
                  <c:v>201426</c:v>
                </c:pt>
                <c:pt idx="701">
                  <c:v>201427</c:v>
                </c:pt>
                <c:pt idx="702">
                  <c:v>201428</c:v>
                </c:pt>
                <c:pt idx="703">
                  <c:v>201429</c:v>
                </c:pt>
                <c:pt idx="704">
                  <c:v>201430</c:v>
                </c:pt>
                <c:pt idx="705">
                  <c:v>201431</c:v>
                </c:pt>
                <c:pt idx="706">
                  <c:v>201434</c:v>
                </c:pt>
                <c:pt idx="707">
                  <c:v>201422</c:v>
                </c:pt>
                <c:pt idx="708">
                  <c:v>201426</c:v>
                </c:pt>
                <c:pt idx="709">
                  <c:v>201427</c:v>
                </c:pt>
                <c:pt idx="710">
                  <c:v>201428</c:v>
                </c:pt>
                <c:pt idx="711">
                  <c:v>201418</c:v>
                </c:pt>
                <c:pt idx="712">
                  <c:v>201419</c:v>
                </c:pt>
                <c:pt idx="713">
                  <c:v>201420</c:v>
                </c:pt>
                <c:pt idx="714">
                  <c:v>201421</c:v>
                </c:pt>
                <c:pt idx="715">
                  <c:v>201422</c:v>
                </c:pt>
                <c:pt idx="716">
                  <c:v>201423</c:v>
                </c:pt>
                <c:pt idx="717">
                  <c:v>201426</c:v>
                </c:pt>
                <c:pt idx="718">
                  <c:v>201427</c:v>
                </c:pt>
                <c:pt idx="719">
                  <c:v>201428</c:v>
                </c:pt>
                <c:pt idx="720">
                  <c:v>201429</c:v>
                </c:pt>
                <c:pt idx="721">
                  <c:v>201430</c:v>
                </c:pt>
                <c:pt idx="722">
                  <c:v>201431</c:v>
                </c:pt>
                <c:pt idx="723">
                  <c:v>201432</c:v>
                </c:pt>
                <c:pt idx="724">
                  <c:v>201433</c:v>
                </c:pt>
                <c:pt idx="725">
                  <c:v>201434</c:v>
                </c:pt>
                <c:pt idx="726">
                  <c:v>201420</c:v>
                </c:pt>
                <c:pt idx="727">
                  <c:v>201421</c:v>
                </c:pt>
                <c:pt idx="728">
                  <c:v>201424</c:v>
                </c:pt>
                <c:pt idx="729">
                  <c:v>201425</c:v>
                </c:pt>
                <c:pt idx="730">
                  <c:v>201426</c:v>
                </c:pt>
                <c:pt idx="731">
                  <c:v>201427</c:v>
                </c:pt>
                <c:pt idx="732">
                  <c:v>201428</c:v>
                </c:pt>
                <c:pt idx="733">
                  <c:v>201430</c:v>
                </c:pt>
                <c:pt idx="734">
                  <c:v>201431</c:v>
                </c:pt>
                <c:pt idx="735">
                  <c:v>201420</c:v>
                </c:pt>
                <c:pt idx="736">
                  <c:v>201421</c:v>
                </c:pt>
                <c:pt idx="737">
                  <c:v>201422</c:v>
                </c:pt>
                <c:pt idx="738">
                  <c:v>201423</c:v>
                </c:pt>
                <c:pt idx="739">
                  <c:v>201425</c:v>
                </c:pt>
                <c:pt idx="740">
                  <c:v>201426</c:v>
                </c:pt>
                <c:pt idx="741">
                  <c:v>201427</c:v>
                </c:pt>
                <c:pt idx="742">
                  <c:v>201428</c:v>
                </c:pt>
                <c:pt idx="743">
                  <c:v>201429</c:v>
                </c:pt>
                <c:pt idx="744">
                  <c:v>201430</c:v>
                </c:pt>
                <c:pt idx="745">
                  <c:v>201431</c:v>
                </c:pt>
                <c:pt idx="746">
                  <c:v>201433</c:v>
                </c:pt>
                <c:pt idx="747">
                  <c:v>201434</c:v>
                </c:pt>
                <c:pt idx="748">
                  <c:v>201419</c:v>
                </c:pt>
                <c:pt idx="749">
                  <c:v>201430</c:v>
                </c:pt>
                <c:pt idx="750">
                  <c:v>201431</c:v>
                </c:pt>
                <c:pt idx="751">
                  <c:v>201417</c:v>
                </c:pt>
                <c:pt idx="752">
                  <c:v>201418</c:v>
                </c:pt>
                <c:pt idx="753">
                  <c:v>201419</c:v>
                </c:pt>
                <c:pt idx="754">
                  <c:v>201420</c:v>
                </c:pt>
                <c:pt idx="755">
                  <c:v>201421</c:v>
                </c:pt>
                <c:pt idx="756">
                  <c:v>201422</c:v>
                </c:pt>
                <c:pt idx="757">
                  <c:v>201426</c:v>
                </c:pt>
                <c:pt idx="758">
                  <c:v>201427</c:v>
                </c:pt>
                <c:pt idx="759">
                  <c:v>201428</c:v>
                </c:pt>
                <c:pt idx="760">
                  <c:v>201429</c:v>
                </c:pt>
                <c:pt idx="761">
                  <c:v>201430</c:v>
                </c:pt>
                <c:pt idx="762">
                  <c:v>201431</c:v>
                </c:pt>
                <c:pt idx="763">
                  <c:v>201432</c:v>
                </c:pt>
                <c:pt idx="764">
                  <c:v>201428</c:v>
                </c:pt>
                <c:pt idx="765">
                  <c:v>201429</c:v>
                </c:pt>
                <c:pt idx="766">
                  <c:v>201430</c:v>
                </c:pt>
                <c:pt idx="767">
                  <c:v>201431</c:v>
                </c:pt>
                <c:pt idx="768">
                  <c:v>201434</c:v>
                </c:pt>
                <c:pt idx="769">
                  <c:v>201417</c:v>
                </c:pt>
                <c:pt idx="770">
                  <c:v>201418</c:v>
                </c:pt>
                <c:pt idx="771">
                  <c:v>201419</c:v>
                </c:pt>
                <c:pt idx="772">
                  <c:v>201420</c:v>
                </c:pt>
                <c:pt idx="773">
                  <c:v>201424</c:v>
                </c:pt>
                <c:pt idx="774">
                  <c:v>201429</c:v>
                </c:pt>
                <c:pt idx="775">
                  <c:v>201430</c:v>
                </c:pt>
                <c:pt idx="776">
                  <c:v>201431</c:v>
                </c:pt>
                <c:pt idx="777">
                  <c:v>201433</c:v>
                </c:pt>
                <c:pt idx="778">
                  <c:v>201419</c:v>
                </c:pt>
                <c:pt idx="779">
                  <c:v>201420</c:v>
                </c:pt>
                <c:pt idx="780">
                  <c:v>201422</c:v>
                </c:pt>
                <c:pt idx="781">
                  <c:v>201425</c:v>
                </c:pt>
                <c:pt idx="782">
                  <c:v>201428</c:v>
                </c:pt>
                <c:pt idx="783">
                  <c:v>201431</c:v>
                </c:pt>
                <c:pt idx="784">
                  <c:v>201432</c:v>
                </c:pt>
                <c:pt idx="785">
                  <c:v>201433</c:v>
                </c:pt>
                <c:pt idx="786">
                  <c:v>201417</c:v>
                </c:pt>
                <c:pt idx="787">
                  <c:v>201418</c:v>
                </c:pt>
                <c:pt idx="788">
                  <c:v>201419</c:v>
                </c:pt>
                <c:pt idx="789">
                  <c:v>201420</c:v>
                </c:pt>
                <c:pt idx="790">
                  <c:v>201422</c:v>
                </c:pt>
                <c:pt idx="791">
                  <c:v>201423</c:v>
                </c:pt>
                <c:pt idx="792">
                  <c:v>201430</c:v>
                </c:pt>
                <c:pt idx="793">
                  <c:v>201431</c:v>
                </c:pt>
                <c:pt idx="794">
                  <c:v>201432</c:v>
                </c:pt>
                <c:pt idx="795">
                  <c:v>201433</c:v>
                </c:pt>
                <c:pt idx="796">
                  <c:v>201434</c:v>
                </c:pt>
                <c:pt idx="797">
                  <c:v>201417</c:v>
                </c:pt>
                <c:pt idx="798">
                  <c:v>201418</c:v>
                </c:pt>
                <c:pt idx="799">
                  <c:v>201419</c:v>
                </c:pt>
                <c:pt idx="800">
                  <c:v>201420</c:v>
                </c:pt>
                <c:pt idx="801">
                  <c:v>201421</c:v>
                </c:pt>
                <c:pt idx="802">
                  <c:v>201422</c:v>
                </c:pt>
                <c:pt idx="803">
                  <c:v>201423</c:v>
                </c:pt>
                <c:pt idx="804">
                  <c:v>201424</c:v>
                </c:pt>
                <c:pt idx="805">
                  <c:v>201425</c:v>
                </c:pt>
                <c:pt idx="806">
                  <c:v>201429</c:v>
                </c:pt>
                <c:pt idx="807">
                  <c:v>201430</c:v>
                </c:pt>
                <c:pt idx="808">
                  <c:v>201420</c:v>
                </c:pt>
                <c:pt idx="809">
                  <c:v>201421</c:v>
                </c:pt>
                <c:pt idx="810">
                  <c:v>201422</c:v>
                </c:pt>
                <c:pt idx="811">
                  <c:v>201423</c:v>
                </c:pt>
                <c:pt idx="812">
                  <c:v>201422</c:v>
                </c:pt>
                <c:pt idx="813">
                  <c:v>201424</c:v>
                </c:pt>
                <c:pt idx="814">
                  <c:v>201425</c:v>
                </c:pt>
                <c:pt idx="815">
                  <c:v>201428</c:v>
                </c:pt>
                <c:pt idx="816">
                  <c:v>201429</c:v>
                </c:pt>
                <c:pt idx="817">
                  <c:v>201430</c:v>
                </c:pt>
                <c:pt idx="818">
                  <c:v>201431</c:v>
                </c:pt>
                <c:pt idx="819">
                  <c:v>201432</c:v>
                </c:pt>
                <c:pt idx="820">
                  <c:v>201433</c:v>
                </c:pt>
                <c:pt idx="821">
                  <c:v>201434</c:v>
                </c:pt>
                <c:pt idx="822">
                  <c:v>201424</c:v>
                </c:pt>
                <c:pt idx="823">
                  <c:v>201425</c:v>
                </c:pt>
                <c:pt idx="824">
                  <c:v>201426</c:v>
                </c:pt>
                <c:pt idx="825">
                  <c:v>201427</c:v>
                </c:pt>
                <c:pt idx="826">
                  <c:v>201428</c:v>
                </c:pt>
                <c:pt idx="827">
                  <c:v>201429</c:v>
                </c:pt>
                <c:pt idx="828">
                  <c:v>201430</c:v>
                </c:pt>
                <c:pt idx="829">
                  <c:v>201431</c:v>
                </c:pt>
                <c:pt idx="830">
                  <c:v>201432</c:v>
                </c:pt>
                <c:pt idx="831">
                  <c:v>201433</c:v>
                </c:pt>
                <c:pt idx="832">
                  <c:v>201434</c:v>
                </c:pt>
                <c:pt idx="833">
                  <c:v>201418</c:v>
                </c:pt>
                <c:pt idx="834">
                  <c:v>201419</c:v>
                </c:pt>
                <c:pt idx="835">
                  <c:v>201420</c:v>
                </c:pt>
                <c:pt idx="836">
                  <c:v>201423</c:v>
                </c:pt>
                <c:pt idx="837">
                  <c:v>201424</c:v>
                </c:pt>
                <c:pt idx="838">
                  <c:v>201425</c:v>
                </c:pt>
                <c:pt idx="839">
                  <c:v>201433</c:v>
                </c:pt>
                <c:pt idx="840">
                  <c:v>201424</c:v>
                </c:pt>
                <c:pt idx="841">
                  <c:v>201425</c:v>
                </c:pt>
                <c:pt idx="842">
                  <c:v>201427</c:v>
                </c:pt>
                <c:pt idx="843">
                  <c:v>201428</c:v>
                </c:pt>
                <c:pt idx="844">
                  <c:v>201433</c:v>
                </c:pt>
                <c:pt idx="845">
                  <c:v>201434</c:v>
                </c:pt>
                <c:pt idx="846">
                  <c:v>201417</c:v>
                </c:pt>
                <c:pt idx="847">
                  <c:v>201418</c:v>
                </c:pt>
                <c:pt idx="848">
                  <c:v>201420</c:v>
                </c:pt>
                <c:pt idx="849">
                  <c:v>201421</c:v>
                </c:pt>
                <c:pt idx="850">
                  <c:v>201422</c:v>
                </c:pt>
                <c:pt idx="851">
                  <c:v>201423</c:v>
                </c:pt>
                <c:pt idx="852">
                  <c:v>201424</c:v>
                </c:pt>
                <c:pt idx="853">
                  <c:v>201427</c:v>
                </c:pt>
                <c:pt idx="854">
                  <c:v>201428</c:v>
                </c:pt>
                <c:pt idx="855">
                  <c:v>201429</c:v>
                </c:pt>
                <c:pt idx="856">
                  <c:v>201430</c:v>
                </c:pt>
                <c:pt idx="857">
                  <c:v>201431</c:v>
                </c:pt>
                <c:pt idx="858">
                  <c:v>201432</c:v>
                </c:pt>
                <c:pt idx="859">
                  <c:v>201417</c:v>
                </c:pt>
                <c:pt idx="860">
                  <c:v>201418</c:v>
                </c:pt>
                <c:pt idx="861">
                  <c:v>201419</c:v>
                </c:pt>
                <c:pt idx="862">
                  <c:v>201420</c:v>
                </c:pt>
                <c:pt idx="863">
                  <c:v>201421</c:v>
                </c:pt>
                <c:pt idx="864">
                  <c:v>201422</c:v>
                </c:pt>
                <c:pt idx="865">
                  <c:v>201423</c:v>
                </c:pt>
                <c:pt idx="866">
                  <c:v>201424</c:v>
                </c:pt>
                <c:pt idx="867">
                  <c:v>201425</c:v>
                </c:pt>
                <c:pt idx="868">
                  <c:v>201426</c:v>
                </c:pt>
                <c:pt idx="869">
                  <c:v>201429</c:v>
                </c:pt>
                <c:pt idx="870">
                  <c:v>201430</c:v>
                </c:pt>
                <c:pt idx="871">
                  <c:v>201432</c:v>
                </c:pt>
                <c:pt idx="872">
                  <c:v>201433</c:v>
                </c:pt>
                <c:pt idx="873">
                  <c:v>201434</c:v>
                </c:pt>
                <c:pt idx="874">
                  <c:v>201417</c:v>
                </c:pt>
                <c:pt idx="875">
                  <c:v>201418</c:v>
                </c:pt>
                <c:pt idx="876">
                  <c:v>201419</c:v>
                </c:pt>
                <c:pt idx="877">
                  <c:v>201420</c:v>
                </c:pt>
                <c:pt idx="878">
                  <c:v>201421</c:v>
                </c:pt>
                <c:pt idx="879">
                  <c:v>201422</c:v>
                </c:pt>
                <c:pt idx="880">
                  <c:v>201423</c:v>
                </c:pt>
                <c:pt idx="881">
                  <c:v>201424</c:v>
                </c:pt>
                <c:pt idx="882">
                  <c:v>201425</c:v>
                </c:pt>
                <c:pt idx="883">
                  <c:v>201426</c:v>
                </c:pt>
                <c:pt idx="884">
                  <c:v>201427</c:v>
                </c:pt>
                <c:pt idx="885">
                  <c:v>201428</c:v>
                </c:pt>
                <c:pt idx="886">
                  <c:v>201429</c:v>
                </c:pt>
                <c:pt idx="887">
                  <c:v>201430</c:v>
                </c:pt>
                <c:pt idx="888">
                  <c:v>201431</c:v>
                </c:pt>
                <c:pt idx="889">
                  <c:v>201432</c:v>
                </c:pt>
                <c:pt idx="890">
                  <c:v>201433</c:v>
                </c:pt>
                <c:pt idx="891">
                  <c:v>201434</c:v>
                </c:pt>
                <c:pt idx="892">
                  <c:v>201418</c:v>
                </c:pt>
                <c:pt idx="893">
                  <c:v>201419</c:v>
                </c:pt>
                <c:pt idx="894">
                  <c:v>201420</c:v>
                </c:pt>
                <c:pt idx="895">
                  <c:v>201421</c:v>
                </c:pt>
                <c:pt idx="896">
                  <c:v>201422</c:v>
                </c:pt>
                <c:pt idx="897">
                  <c:v>201426</c:v>
                </c:pt>
                <c:pt idx="898">
                  <c:v>201427</c:v>
                </c:pt>
                <c:pt idx="899">
                  <c:v>201428</c:v>
                </c:pt>
                <c:pt idx="900">
                  <c:v>201429</c:v>
                </c:pt>
                <c:pt idx="901">
                  <c:v>201430</c:v>
                </c:pt>
                <c:pt idx="902">
                  <c:v>201431</c:v>
                </c:pt>
                <c:pt idx="903">
                  <c:v>201432</c:v>
                </c:pt>
                <c:pt idx="904">
                  <c:v>201433</c:v>
                </c:pt>
                <c:pt idx="905">
                  <c:v>201418</c:v>
                </c:pt>
                <c:pt idx="906">
                  <c:v>201419</c:v>
                </c:pt>
                <c:pt idx="907">
                  <c:v>201420</c:v>
                </c:pt>
                <c:pt idx="908">
                  <c:v>201421</c:v>
                </c:pt>
                <c:pt idx="909">
                  <c:v>201422</c:v>
                </c:pt>
                <c:pt idx="910">
                  <c:v>201423</c:v>
                </c:pt>
                <c:pt idx="911">
                  <c:v>201424</c:v>
                </c:pt>
                <c:pt idx="912">
                  <c:v>201425</c:v>
                </c:pt>
                <c:pt idx="913">
                  <c:v>201426</c:v>
                </c:pt>
                <c:pt idx="914">
                  <c:v>201427</c:v>
                </c:pt>
                <c:pt idx="915">
                  <c:v>201428</c:v>
                </c:pt>
                <c:pt idx="916">
                  <c:v>201429</c:v>
                </c:pt>
                <c:pt idx="917">
                  <c:v>201430</c:v>
                </c:pt>
                <c:pt idx="918">
                  <c:v>201433</c:v>
                </c:pt>
                <c:pt idx="919">
                  <c:v>201417</c:v>
                </c:pt>
                <c:pt idx="920">
                  <c:v>201418</c:v>
                </c:pt>
                <c:pt idx="921">
                  <c:v>201419</c:v>
                </c:pt>
                <c:pt idx="922">
                  <c:v>201420</c:v>
                </c:pt>
                <c:pt idx="923">
                  <c:v>201421</c:v>
                </c:pt>
                <c:pt idx="924">
                  <c:v>201422</c:v>
                </c:pt>
                <c:pt idx="925">
                  <c:v>201423</c:v>
                </c:pt>
                <c:pt idx="926">
                  <c:v>201424</c:v>
                </c:pt>
                <c:pt idx="927">
                  <c:v>201425</c:v>
                </c:pt>
                <c:pt idx="928">
                  <c:v>201426</c:v>
                </c:pt>
                <c:pt idx="929">
                  <c:v>201427</c:v>
                </c:pt>
                <c:pt idx="930">
                  <c:v>201428</c:v>
                </c:pt>
                <c:pt idx="931">
                  <c:v>201429</c:v>
                </c:pt>
                <c:pt idx="932">
                  <c:v>201430</c:v>
                </c:pt>
                <c:pt idx="933">
                  <c:v>201433</c:v>
                </c:pt>
                <c:pt idx="934">
                  <c:v>201434</c:v>
                </c:pt>
                <c:pt idx="935">
                  <c:v>201417</c:v>
                </c:pt>
                <c:pt idx="936">
                  <c:v>201420</c:v>
                </c:pt>
                <c:pt idx="937">
                  <c:v>201421</c:v>
                </c:pt>
                <c:pt idx="938">
                  <c:v>201422</c:v>
                </c:pt>
                <c:pt idx="939">
                  <c:v>201423</c:v>
                </c:pt>
                <c:pt idx="940">
                  <c:v>201424</c:v>
                </c:pt>
                <c:pt idx="941">
                  <c:v>201425</c:v>
                </c:pt>
                <c:pt idx="942">
                  <c:v>201426</c:v>
                </c:pt>
                <c:pt idx="943">
                  <c:v>201427</c:v>
                </c:pt>
                <c:pt idx="944">
                  <c:v>201428</c:v>
                </c:pt>
                <c:pt idx="945">
                  <c:v>201432</c:v>
                </c:pt>
                <c:pt idx="946">
                  <c:v>201417</c:v>
                </c:pt>
                <c:pt idx="947">
                  <c:v>201418</c:v>
                </c:pt>
                <c:pt idx="948">
                  <c:v>201419</c:v>
                </c:pt>
                <c:pt idx="949">
                  <c:v>201420</c:v>
                </c:pt>
                <c:pt idx="950">
                  <c:v>201421</c:v>
                </c:pt>
                <c:pt idx="951">
                  <c:v>201422</c:v>
                </c:pt>
                <c:pt idx="952">
                  <c:v>201423</c:v>
                </c:pt>
                <c:pt idx="953">
                  <c:v>201424</c:v>
                </c:pt>
                <c:pt idx="954">
                  <c:v>201425</c:v>
                </c:pt>
                <c:pt idx="955">
                  <c:v>201426</c:v>
                </c:pt>
                <c:pt idx="956">
                  <c:v>201427</c:v>
                </c:pt>
                <c:pt idx="957">
                  <c:v>201428</c:v>
                </c:pt>
                <c:pt idx="958">
                  <c:v>201429</c:v>
                </c:pt>
                <c:pt idx="959">
                  <c:v>201430</c:v>
                </c:pt>
                <c:pt idx="960">
                  <c:v>201431</c:v>
                </c:pt>
                <c:pt idx="961">
                  <c:v>201432</c:v>
                </c:pt>
                <c:pt idx="962">
                  <c:v>201433</c:v>
                </c:pt>
                <c:pt idx="963">
                  <c:v>201434</c:v>
                </c:pt>
                <c:pt idx="964">
                  <c:v>201419</c:v>
                </c:pt>
                <c:pt idx="965">
                  <c:v>201420</c:v>
                </c:pt>
                <c:pt idx="966">
                  <c:v>201421</c:v>
                </c:pt>
                <c:pt idx="967">
                  <c:v>201423</c:v>
                </c:pt>
                <c:pt idx="968">
                  <c:v>201425</c:v>
                </c:pt>
                <c:pt idx="969">
                  <c:v>201426</c:v>
                </c:pt>
                <c:pt idx="970">
                  <c:v>201427</c:v>
                </c:pt>
                <c:pt idx="971">
                  <c:v>201429</c:v>
                </c:pt>
                <c:pt idx="972">
                  <c:v>201434</c:v>
                </c:pt>
                <c:pt idx="973">
                  <c:v>201417</c:v>
                </c:pt>
                <c:pt idx="974">
                  <c:v>201418</c:v>
                </c:pt>
                <c:pt idx="975">
                  <c:v>201419</c:v>
                </c:pt>
                <c:pt idx="976">
                  <c:v>201420</c:v>
                </c:pt>
                <c:pt idx="977">
                  <c:v>201421</c:v>
                </c:pt>
                <c:pt idx="978">
                  <c:v>201422</c:v>
                </c:pt>
                <c:pt idx="979">
                  <c:v>201423</c:v>
                </c:pt>
                <c:pt idx="980">
                  <c:v>201427</c:v>
                </c:pt>
                <c:pt idx="981">
                  <c:v>201428</c:v>
                </c:pt>
                <c:pt idx="982">
                  <c:v>201433</c:v>
                </c:pt>
                <c:pt idx="983">
                  <c:v>201434</c:v>
                </c:pt>
                <c:pt idx="984">
                  <c:v>201418</c:v>
                </c:pt>
                <c:pt idx="985">
                  <c:v>201422</c:v>
                </c:pt>
                <c:pt idx="986">
                  <c:v>201425</c:v>
                </c:pt>
                <c:pt idx="987">
                  <c:v>201426</c:v>
                </c:pt>
                <c:pt idx="988">
                  <c:v>201431</c:v>
                </c:pt>
                <c:pt idx="989">
                  <c:v>201432</c:v>
                </c:pt>
                <c:pt idx="990">
                  <c:v>201417</c:v>
                </c:pt>
                <c:pt idx="991">
                  <c:v>201418</c:v>
                </c:pt>
                <c:pt idx="992">
                  <c:v>201419</c:v>
                </c:pt>
                <c:pt idx="993">
                  <c:v>201420</c:v>
                </c:pt>
                <c:pt idx="994">
                  <c:v>201421</c:v>
                </c:pt>
                <c:pt idx="995">
                  <c:v>201422</c:v>
                </c:pt>
                <c:pt idx="996">
                  <c:v>201423</c:v>
                </c:pt>
                <c:pt idx="997">
                  <c:v>201424</c:v>
                </c:pt>
                <c:pt idx="998">
                  <c:v>201425</c:v>
                </c:pt>
                <c:pt idx="999">
                  <c:v>201426</c:v>
                </c:pt>
              </c:numCache>
            </c:numRef>
          </c:cat>
          <c:val>
            <c:numRef>
              <c:f>ret!$E$2:$E$99</c:f>
              <c:numCache>
                <c:formatCode>General</c:formatCode>
                <c:ptCount val="98"/>
                <c:pt idx="0">
                  <c:v>14.2857</c:v>
                </c:pt>
                <c:pt idx="1">
                  <c:v>14.2857</c:v>
                </c:pt>
                <c:pt idx="2">
                  <c:v>28.571400000000001</c:v>
                </c:pt>
                <c:pt idx="3">
                  <c:v>28.571400000000001</c:v>
                </c:pt>
                <c:pt idx="4">
                  <c:v>14.2857</c:v>
                </c:pt>
                <c:pt idx="5">
                  <c:v>14.2857</c:v>
                </c:pt>
                <c:pt idx="6">
                  <c:v>14.2857</c:v>
                </c:pt>
                <c:pt idx="7">
                  <c:v>28.571400000000001</c:v>
                </c:pt>
                <c:pt idx="8">
                  <c:v>28.571400000000001</c:v>
                </c:pt>
                <c:pt idx="9">
                  <c:v>14.2857</c:v>
                </c:pt>
                <c:pt idx="10">
                  <c:v>14.2857</c:v>
                </c:pt>
                <c:pt idx="11">
                  <c:v>28.571400000000001</c:v>
                </c:pt>
                <c:pt idx="12">
                  <c:v>14.2857</c:v>
                </c:pt>
                <c:pt idx="13">
                  <c:v>14.2857</c:v>
                </c:pt>
                <c:pt idx="14">
                  <c:v>28.571400000000001</c:v>
                </c:pt>
                <c:pt idx="15">
                  <c:v>14.2857</c:v>
                </c:pt>
                <c:pt idx="16">
                  <c:v>14.2857</c:v>
                </c:pt>
                <c:pt idx="17">
                  <c:v>14.2857</c:v>
                </c:pt>
                <c:pt idx="18">
                  <c:v>28.571400000000001</c:v>
                </c:pt>
                <c:pt idx="19">
                  <c:v>28.571400000000001</c:v>
                </c:pt>
                <c:pt idx="20">
                  <c:v>42.857100000000003</c:v>
                </c:pt>
                <c:pt idx="21">
                  <c:v>14.2857</c:v>
                </c:pt>
                <c:pt idx="22">
                  <c:v>14.2857</c:v>
                </c:pt>
                <c:pt idx="23">
                  <c:v>14.2857</c:v>
                </c:pt>
                <c:pt idx="24">
                  <c:v>14.2857</c:v>
                </c:pt>
                <c:pt idx="25">
                  <c:v>14.2857</c:v>
                </c:pt>
                <c:pt idx="26">
                  <c:v>14.2857</c:v>
                </c:pt>
                <c:pt idx="27">
                  <c:v>14.2857</c:v>
                </c:pt>
                <c:pt idx="28">
                  <c:v>14.2857</c:v>
                </c:pt>
                <c:pt idx="29">
                  <c:v>16.666699999999999</c:v>
                </c:pt>
                <c:pt idx="30">
                  <c:v>16.666699999999999</c:v>
                </c:pt>
                <c:pt idx="31">
                  <c:v>16.666699999999999</c:v>
                </c:pt>
                <c:pt idx="32">
                  <c:v>16.666699999999999</c:v>
                </c:pt>
                <c:pt idx="33">
                  <c:v>16.666699999999999</c:v>
                </c:pt>
                <c:pt idx="34">
                  <c:v>16.666699999999999</c:v>
                </c:pt>
                <c:pt idx="35">
                  <c:v>16.666699999999999</c:v>
                </c:pt>
                <c:pt idx="36">
                  <c:v>16.666699999999999</c:v>
                </c:pt>
                <c:pt idx="37">
                  <c:v>50</c:v>
                </c:pt>
                <c:pt idx="38">
                  <c:v>25</c:v>
                </c:pt>
                <c:pt idx="39">
                  <c:v>25</c:v>
                </c:pt>
                <c:pt idx="40">
                  <c:v>25</c:v>
                </c:pt>
                <c:pt idx="41">
                  <c:v>25</c:v>
                </c:pt>
                <c:pt idx="42">
                  <c:v>25</c:v>
                </c:pt>
                <c:pt idx="43">
                  <c:v>25</c:v>
                </c:pt>
                <c:pt idx="44">
                  <c:v>25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25</c:v>
                </c:pt>
                <c:pt idx="49">
                  <c:v>50</c:v>
                </c:pt>
                <c:pt idx="50">
                  <c:v>25</c:v>
                </c:pt>
                <c:pt idx="51">
                  <c:v>100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16.666699999999999</c:v>
                </c:pt>
                <c:pt idx="60">
                  <c:v>33.333300000000001</c:v>
                </c:pt>
                <c:pt idx="61">
                  <c:v>33.333300000000001</c:v>
                </c:pt>
                <c:pt idx="62">
                  <c:v>33.333300000000001</c:v>
                </c:pt>
                <c:pt idx="63">
                  <c:v>16.666699999999999</c:v>
                </c:pt>
                <c:pt idx="64">
                  <c:v>16.666699999999999</c:v>
                </c:pt>
                <c:pt idx="65">
                  <c:v>16.666699999999999</c:v>
                </c:pt>
                <c:pt idx="66">
                  <c:v>16.666699999999999</c:v>
                </c:pt>
                <c:pt idx="67">
                  <c:v>16.666699999999999</c:v>
                </c:pt>
                <c:pt idx="68">
                  <c:v>16.666699999999999</c:v>
                </c:pt>
                <c:pt idx="69">
                  <c:v>16.666699999999999</c:v>
                </c:pt>
                <c:pt idx="70">
                  <c:v>16.666699999999999</c:v>
                </c:pt>
                <c:pt idx="71">
                  <c:v>33.333300000000001</c:v>
                </c:pt>
                <c:pt idx="72">
                  <c:v>33.333300000000001</c:v>
                </c:pt>
                <c:pt idx="73">
                  <c:v>16.666699999999999</c:v>
                </c:pt>
                <c:pt idx="74">
                  <c:v>16.666699999999999</c:v>
                </c:pt>
                <c:pt idx="75">
                  <c:v>16.666699999999999</c:v>
                </c:pt>
                <c:pt idx="76">
                  <c:v>16.666699999999999</c:v>
                </c:pt>
                <c:pt idx="77">
                  <c:v>16.666699999999999</c:v>
                </c:pt>
                <c:pt idx="78">
                  <c:v>16.666699999999999</c:v>
                </c:pt>
                <c:pt idx="79">
                  <c:v>33.333300000000001</c:v>
                </c:pt>
                <c:pt idx="80">
                  <c:v>16.666699999999999</c:v>
                </c:pt>
                <c:pt idx="81">
                  <c:v>12.5</c:v>
                </c:pt>
                <c:pt idx="82">
                  <c:v>12.5</c:v>
                </c:pt>
                <c:pt idx="83">
                  <c:v>25</c:v>
                </c:pt>
                <c:pt idx="84">
                  <c:v>25</c:v>
                </c:pt>
                <c:pt idx="85">
                  <c:v>12.5</c:v>
                </c:pt>
                <c:pt idx="86">
                  <c:v>12.5</c:v>
                </c:pt>
                <c:pt idx="87">
                  <c:v>12.5</c:v>
                </c:pt>
                <c:pt idx="88">
                  <c:v>25</c:v>
                </c:pt>
                <c:pt idx="89">
                  <c:v>12.5</c:v>
                </c:pt>
                <c:pt idx="90">
                  <c:v>37.5</c:v>
                </c:pt>
                <c:pt idx="91">
                  <c:v>12.5</c:v>
                </c:pt>
                <c:pt idx="92">
                  <c:v>12.5</c:v>
                </c:pt>
                <c:pt idx="93">
                  <c:v>9.0908999999999995</c:v>
                </c:pt>
                <c:pt idx="94">
                  <c:v>18.181799999999999</c:v>
                </c:pt>
                <c:pt idx="95">
                  <c:v>18.181799999999999</c:v>
                </c:pt>
                <c:pt idx="96">
                  <c:v>18.181799999999999</c:v>
                </c:pt>
                <c:pt idx="97">
                  <c:v>18.181799999999999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42656"/>
        <c:axId val="73589504"/>
      </c:lineChart>
      <c:catAx>
        <c:axId val="7354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589504"/>
        <c:crosses val="autoZero"/>
        <c:auto val="1"/>
        <c:lblAlgn val="ctr"/>
        <c:lblOffset val="100"/>
        <c:noMultiLvlLbl val="0"/>
      </c:catAx>
      <c:valAx>
        <c:axId val="73589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542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Week 17</c:v>
          </c:tx>
          <c:marker>
            <c:symbol val="none"/>
          </c:marker>
          <c:cat>
            <c:strRef>
              <c:f>dev!$B$2:$B$27</c:f>
              <c:strCache>
                <c:ptCount val="26"/>
                <c:pt idx="0">
                  <c:v>acer aspire desktop</c:v>
                </c:pt>
                <c:pt idx="1">
                  <c:v>acer aspire notebook</c:v>
                </c:pt>
                <c:pt idx="2">
                  <c:v>amazon fire phone</c:v>
                </c:pt>
                <c:pt idx="3">
                  <c:v>asus chromebook</c:v>
                </c:pt>
                <c:pt idx="4">
                  <c:v>dell inspiron desktop</c:v>
                </c:pt>
                <c:pt idx="5">
                  <c:v>dell inspiron notebook</c:v>
                </c:pt>
                <c:pt idx="6">
                  <c:v>hp pavilion desktop</c:v>
                </c:pt>
                <c:pt idx="7">
                  <c:v>htc one</c:v>
                </c:pt>
                <c:pt idx="8">
                  <c:v>ipad air</c:v>
                </c:pt>
                <c:pt idx="9">
                  <c:v>ipad mini</c:v>
                </c:pt>
                <c:pt idx="10">
                  <c:v>iphone 4s</c:v>
                </c:pt>
                <c:pt idx="11">
                  <c:v>iphone 5</c:v>
                </c:pt>
                <c:pt idx="12">
                  <c:v>iphone 5s</c:v>
                </c:pt>
                <c:pt idx="13">
                  <c:v>kindle fire</c:v>
                </c:pt>
                <c:pt idx="14">
                  <c:v>lenovo thinkpad</c:v>
                </c:pt>
                <c:pt idx="15">
                  <c:v>mac mini</c:v>
                </c:pt>
                <c:pt idx="16">
                  <c:v>macbook air</c:v>
                </c:pt>
                <c:pt idx="17">
                  <c:v>macbook pro</c:v>
                </c:pt>
                <c:pt idx="18">
                  <c:v>nexus 10</c:v>
                </c:pt>
                <c:pt idx="19">
                  <c:v>nexus 5</c:v>
                </c:pt>
                <c:pt idx="20">
                  <c:v>nexus 7</c:v>
                </c:pt>
                <c:pt idx="21">
                  <c:v>nokia lumia 635</c:v>
                </c:pt>
                <c:pt idx="22">
                  <c:v>samsumg galaxy tablet</c:v>
                </c:pt>
                <c:pt idx="23">
                  <c:v>samsung galaxy note</c:v>
                </c:pt>
                <c:pt idx="24">
                  <c:v>samsung galaxy s4</c:v>
                </c:pt>
                <c:pt idx="25">
                  <c:v>windows surface</c:v>
                </c:pt>
              </c:strCache>
            </c:strRef>
          </c:cat>
          <c:val>
            <c:numRef>
              <c:f>dev!$C$2:$C$27</c:f>
              <c:numCache>
                <c:formatCode>General</c:formatCode>
                <c:ptCount val="26"/>
                <c:pt idx="0">
                  <c:v>9</c:v>
                </c:pt>
                <c:pt idx="1">
                  <c:v>20</c:v>
                </c:pt>
                <c:pt idx="2">
                  <c:v>4</c:v>
                </c:pt>
                <c:pt idx="3">
                  <c:v>21</c:v>
                </c:pt>
                <c:pt idx="4">
                  <c:v>18</c:v>
                </c:pt>
                <c:pt idx="5">
                  <c:v>46</c:v>
                </c:pt>
                <c:pt idx="6">
                  <c:v>14</c:v>
                </c:pt>
                <c:pt idx="7">
                  <c:v>16</c:v>
                </c:pt>
                <c:pt idx="8">
                  <c:v>27</c:v>
                </c:pt>
                <c:pt idx="9">
                  <c:v>19</c:v>
                </c:pt>
                <c:pt idx="10">
                  <c:v>21</c:v>
                </c:pt>
                <c:pt idx="11">
                  <c:v>65</c:v>
                </c:pt>
                <c:pt idx="12">
                  <c:v>42</c:v>
                </c:pt>
                <c:pt idx="13">
                  <c:v>6</c:v>
                </c:pt>
                <c:pt idx="14">
                  <c:v>86</c:v>
                </c:pt>
                <c:pt idx="15">
                  <c:v>6</c:v>
                </c:pt>
                <c:pt idx="16">
                  <c:v>54</c:v>
                </c:pt>
                <c:pt idx="17">
                  <c:v>143</c:v>
                </c:pt>
                <c:pt idx="18">
                  <c:v>16</c:v>
                </c:pt>
                <c:pt idx="19">
                  <c:v>40</c:v>
                </c:pt>
                <c:pt idx="20">
                  <c:v>18</c:v>
                </c:pt>
                <c:pt idx="21">
                  <c:v>17</c:v>
                </c:pt>
                <c:pt idx="22">
                  <c:v>8</c:v>
                </c:pt>
                <c:pt idx="23">
                  <c:v>7</c:v>
                </c:pt>
                <c:pt idx="24">
                  <c:v>52</c:v>
                </c:pt>
                <c:pt idx="25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v>Week 18</c:v>
          </c:tx>
          <c:marker>
            <c:symbol val="none"/>
          </c:marker>
          <c:val>
            <c:numRef>
              <c:f>dev!$C$28:$C$53</c:f>
              <c:numCache>
                <c:formatCode>General</c:formatCode>
                <c:ptCount val="26"/>
                <c:pt idx="0">
                  <c:v>26</c:v>
                </c:pt>
                <c:pt idx="1">
                  <c:v>33</c:v>
                </c:pt>
                <c:pt idx="2">
                  <c:v>9</c:v>
                </c:pt>
                <c:pt idx="3">
                  <c:v>42</c:v>
                </c:pt>
                <c:pt idx="4">
                  <c:v>58</c:v>
                </c:pt>
                <c:pt idx="5">
                  <c:v>77</c:v>
                </c:pt>
                <c:pt idx="6">
                  <c:v>37</c:v>
                </c:pt>
                <c:pt idx="7">
                  <c:v>19</c:v>
                </c:pt>
                <c:pt idx="8">
                  <c:v>52</c:v>
                </c:pt>
                <c:pt idx="9">
                  <c:v>30</c:v>
                </c:pt>
                <c:pt idx="10">
                  <c:v>46</c:v>
                </c:pt>
                <c:pt idx="11">
                  <c:v>113</c:v>
                </c:pt>
                <c:pt idx="12">
                  <c:v>73</c:v>
                </c:pt>
                <c:pt idx="13">
                  <c:v>27</c:v>
                </c:pt>
                <c:pt idx="14">
                  <c:v>153</c:v>
                </c:pt>
                <c:pt idx="15">
                  <c:v>13</c:v>
                </c:pt>
                <c:pt idx="16">
                  <c:v>121</c:v>
                </c:pt>
                <c:pt idx="17">
                  <c:v>252</c:v>
                </c:pt>
                <c:pt idx="18">
                  <c:v>30</c:v>
                </c:pt>
                <c:pt idx="19">
                  <c:v>73</c:v>
                </c:pt>
                <c:pt idx="20">
                  <c:v>30</c:v>
                </c:pt>
                <c:pt idx="21">
                  <c:v>33</c:v>
                </c:pt>
                <c:pt idx="22">
                  <c:v>11</c:v>
                </c:pt>
                <c:pt idx="23">
                  <c:v>15</c:v>
                </c:pt>
                <c:pt idx="24">
                  <c:v>82</c:v>
                </c:pt>
                <c:pt idx="25">
                  <c:v>10</c:v>
                </c:pt>
              </c:numCache>
            </c:numRef>
          </c:val>
          <c:smooth val="0"/>
        </c:ser>
        <c:ser>
          <c:idx val="2"/>
          <c:order val="2"/>
          <c:tx>
            <c:v>Week 19</c:v>
          </c:tx>
          <c:marker>
            <c:symbol val="none"/>
          </c:marker>
          <c:val>
            <c:numRef>
              <c:f>dev!$C$54:$C$79</c:f>
              <c:numCache>
                <c:formatCode>General</c:formatCode>
                <c:ptCount val="26"/>
                <c:pt idx="0">
                  <c:v>23</c:v>
                </c:pt>
                <c:pt idx="1">
                  <c:v>41</c:v>
                </c:pt>
                <c:pt idx="2">
                  <c:v>12</c:v>
                </c:pt>
                <c:pt idx="3">
                  <c:v>27</c:v>
                </c:pt>
                <c:pt idx="4">
                  <c:v>36</c:v>
                </c:pt>
                <c:pt idx="5">
                  <c:v>83</c:v>
                </c:pt>
                <c:pt idx="6">
                  <c:v>40</c:v>
                </c:pt>
                <c:pt idx="7">
                  <c:v>30</c:v>
                </c:pt>
                <c:pt idx="8">
                  <c:v>55</c:v>
                </c:pt>
                <c:pt idx="9">
                  <c:v>36</c:v>
                </c:pt>
                <c:pt idx="10">
                  <c:v>44</c:v>
                </c:pt>
                <c:pt idx="11">
                  <c:v>115</c:v>
                </c:pt>
                <c:pt idx="12">
                  <c:v>79</c:v>
                </c:pt>
                <c:pt idx="13">
                  <c:v>21</c:v>
                </c:pt>
                <c:pt idx="14">
                  <c:v>178</c:v>
                </c:pt>
                <c:pt idx="15">
                  <c:v>18</c:v>
                </c:pt>
                <c:pt idx="16">
                  <c:v>112</c:v>
                </c:pt>
                <c:pt idx="17">
                  <c:v>266</c:v>
                </c:pt>
                <c:pt idx="18">
                  <c:v>25</c:v>
                </c:pt>
                <c:pt idx="19">
                  <c:v>87</c:v>
                </c:pt>
                <c:pt idx="20">
                  <c:v>41</c:v>
                </c:pt>
                <c:pt idx="21">
                  <c:v>23</c:v>
                </c:pt>
                <c:pt idx="22">
                  <c:v>6</c:v>
                </c:pt>
                <c:pt idx="23">
                  <c:v>11</c:v>
                </c:pt>
                <c:pt idx="24">
                  <c:v>91</c:v>
                </c:pt>
                <c:pt idx="25">
                  <c:v>16</c:v>
                </c:pt>
              </c:numCache>
            </c:numRef>
          </c:val>
          <c:smooth val="0"/>
        </c:ser>
        <c:ser>
          <c:idx val="3"/>
          <c:order val="3"/>
          <c:tx>
            <c:v>Week 20</c:v>
          </c:tx>
          <c:marker>
            <c:symbol val="none"/>
          </c:marker>
          <c:val>
            <c:numRef>
              <c:f>dev!$C$80:$C$105</c:f>
              <c:numCache>
                <c:formatCode>General</c:formatCode>
                <c:ptCount val="26"/>
                <c:pt idx="0">
                  <c:v>23</c:v>
                </c:pt>
                <c:pt idx="1">
                  <c:v>40</c:v>
                </c:pt>
                <c:pt idx="2">
                  <c:v>11</c:v>
                </c:pt>
                <c:pt idx="3">
                  <c:v>41</c:v>
                </c:pt>
                <c:pt idx="4">
                  <c:v>52</c:v>
                </c:pt>
                <c:pt idx="5">
                  <c:v>84</c:v>
                </c:pt>
                <c:pt idx="6">
                  <c:v>30</c:v>
                </c:pt>
                <c:pt idx="7">
                  <c:v>29</c:v>
                </c:pt>
                <c:pt idx="8">
                  <c:v>59</c:v>
                </c:pt>
                <c:pt idx="9">
                  <c:v>32</c:v>
                </c:pt>
                <c:pt idx="10">
                  <c:v>55</c:v>
                </c:pt>
                <c:pt idx="11">
                  <c:v>125</c:v>
                </c:pt>
                <c:pt idx="12">
                  <c:v>79</c:v>
                </c:pt>
                <c:pt idx="13">
                  <c:v>23</c:v>
                </c:pt>
                <c:pt idx="14">
                  <c:v>173</c:v>
                </c:pt>
                <c:pt idx="15">
                  <c:v>26</c:v>
                </c:pt>
                <c:pt idx="16">
                  <c:v>119</c:v>
                </c:pt>
                <c:pt idx="17">
                  <c:v>256</c:v>
                </c:pt>
                <c:pt idx="18">
                  <c:v>22</c:v>
                </c:pt>
                <c:pt idx="19">
                  <c:v>103</c:v>
                </c:pt>
                <c:pt idx="20">
                  <c:v>32</c:v>
                </c:pt>
                <c:pt idx="21">
                  <c:v>22</c:v>
                </c:pt>
                <c:pt idx="22">
                  <c:v>9</c:v>
                </c:pt>
                <c:pt idx="23">
                  <c:v>18</c:v>
                </c:pt>
                <c:pt idx="24">
                  <c:v>93</c:v>
                </c:pt>
                <c:pt idx="25">
                  <c:v>21</c:v>
                </c:pt>
              </c:numCache>
            </c:numRef>
          </c:val>
          <c:smooth val="0"/>
        </c:ser>
        <c:ser>
          <c:idx val="4"/>
          <c:order val="4"/>
          <c:tx>
            <c:v>Week 21</c:v>
          </c:tx>
          <c:marker>
            <c:symbol val="none"/>
          </c:marker>
          <c:val>
            <c:numRef>
              <c:f>dev!$C$106:$C$130</c:f>
              <c:numCache>
                <c:formatCode>General</c:formatCode>
                <c:ptCount val="25"/>
                <c:pt idx="0">
                  <c:v>29</c:v>
                </c:pt>
                <c:pt idx="1">
                  <c:v>47</c:v>
                </c:pt>
                <c:pt idx="2">
                  <c:v>5</c:v>
                </c:pt>
                <c:pt idx="3">
                  <c:v>38</c:v>
                </c:pt>
                <c:pt idx="4">
                  <c:v>41</c:v>
                </c:pt>
                <c:pt idx="5">
                  <c:v>80</c:v>
                </c:pt>
                <c:pt idx="6">
                  <c:v>44</c:v>
                </c:pt>
                <c:pt idx="7">
                  <c:v>21</c:v>
                </c:pt>
                <c:pt idx="8">
                  <c:v>51</c:v>
                </c:pt>
                <c:pt idx="9">
                  <c:v>23</c:v>
                </c:pt>
                <c:pt idx="10">
                  <c:v>45</c:v>
                </c:pt>
                <c:pt idx="11">
                  <c:v>137</c:v>
                </c:pt>
                <c:pt idx="12">
                  <c:v>74</c:v>
                </c:pt>
                <c:pt idx="13">
                  <c:v>30</c:v>
                </c:pt>
                <c:pt idx="14">
                  <c:v>167</c:v>
                </c:pt>
                <c:pt idx="15">
                  <c:v>18</c:v>
                </c:pt>
                <c:pt idx="16">
                  <c:v>110</c:v>
                </c:pt>
                <c:pt idx="17">
                  <c:v>247</c:v>
                </c:pt>
                <c:pt idx="18">
                  <c:v>25</c:v>
                </c:pt>
                <c:pt idx="19">
                  <c:v>91</c:v>
                </c:pt>
                <c:pt idx="20">
                  <c:v>29</c:v>
                </c:pt>
                <c:pt idx="21">
                  <c:v>25</c:v>
                </c:pt>
                <c:pt idx="22">
                  <c:v>6</c:v>
                </c:pt>
                <c:pt idx="23">
                  <c:v>20</c:v>
                </c:pt>
                <c:pt idx="24">
                  <c:v>84</c:v>
                </c:pt>
              </c:numCache>
            </c:numRef>
          </c:val>
          <c:smooth val="0"/>
        </c:ser>
        <c:ser>
          <c:idx val="5"/>
          <c:order val="5"/>
          <c:tx>
            <c:v>Week 22</c:v>
          </c:tx>
          <c:marker>
            <c:symbol val="none"/>
          </c:marker>
          <c:val>
            <c:numRef>
              <c:f>dev!$C$132:$C$157</c:f>
              <c:numCache>
                <c:formatCode>General</c:formatCode>
                <c:ptCount val="26"/>
                <c:pt idx="0">
                  <c:v>25</c:v>
                </c:pt>
                <c:pt idx="1">
                  <c:v>41</c:v>
                </c:pt>
                <c:pt idx="2">
                  <c:v>5</c:v>
                </c:pt>
                <c:pt idx="3">
                  <c:v>52</c:v>
                </c:pt>
                <c:pt idx="4">
                  <c:v>52</c:v>
                </c:pt>
                <c:pt idx="5">
                  <c:v>92</c:v>
                </c:pt>
                <c:pt idx="6">
                  <c:v>38</c:v>
                </c:pt>
                <c:pt idx="7">
                  <c:v>24</c:v>
                </c:pt>
                <c:pt idx="8">
                  <c:v>58</c:v>
                </c:pt>
                <c:pt idx="9">
                  <c:v>34</c:v>
                </c:pt>
                <c:pt idx="10">
                  <c:v>45</c:v>
                </c:pt>
                <c:pt idx="11">
                  <c:v>125</c:v>
                </c:pt>
                <c:pt idx="12">
                  <c:v>71</c:v>
                </c:pt>
                <c:pt idx="13">
                  <c:v>21</c:v>
                </c:pt>
                <c:pt idx="14">
                  <c:v>176</c:v>
                </c:pt>
                <c:pt idx="15">
                  <c:v>25</c:v>
                </c:pt>
                <c:pt idx="16">
                  <c:v>145</c:v>
                </c:pt>
                <c:pt idx="17">
                  <c:v>251</c:v>
                </c:pt>
                <c:pt idx="18">
                  <c:v>27</c:v>
                </c:pt>
                <c:pt idx="19">
                  <c:v>96</c:v>
                </c:pt>
                <c:pt idx="20">
                  <c:v>45</c:v>
                </c:pt>
                <c:pt idx="21">
                  <c:v>25</c:v>
                </c:pt>
                <c:pt idx="22">
                  <c:v>10</c:v>
                </c:pt>
                <c:pt idx="23">
                  <c:v>19</c:v>
                </c:pt>
                <c:pt idx="24">
                  <c:v>105</c:v>
                </c:pt>
                <c:pt idx="25">
                  <c:v>15</c:v>
                </c:pt>
              </c:numCache>
            </c:numRef>
          </c:val>
          <c:smooth val="0"/>
        </c:ser>
        <c:ser>
          <c:idx val="6"/>
          <c:order val="6"/>
          <c:tx>
            <c:v>Week 23</c:v>
          </c:tx>
          <c:marker>
            <c:symbol val="none"/>
          </c:marker>
          <c:val>
            <c:numRef>
              <c:f>dev!$C$158:$C$183</c:f>
              <c:numCache>
                <c:formatCode>General</c:formatCode>
                <c:ptCount val="26"/>
                <c:pt idx="0">
                  <c:v>22</c:v>
                </c:pt>
                <c:pt idx="1">
                  <c:v>43</c:v>
                </c:pt>
                <c:pt idx="2">
                  <c:v>16</c:v>
                </c:pt>
                <c:pt idx="3">
                  <c:v>49</c:v>
                </c:pt>
                <c:pt idx="4">
                  <c:v>53</c:v>
                </c:pt>
                <c:pt idx="5">
                  <c:v>103</c:v>
                </c:pt>
                <c:pt idx="6">
                  <c:v>54</c:v>
                </c:pt>
                <c:pt idx="7">
                  <c:v>20</c:v>
                </c:pt>
                <c:pt idx="8">
                  <c:v>41</c:v>
                </c:pt>
                <c:pt idx="9">
                  <c:v>33</c:v>
                </c:pt>
                <c:pt idx="10">
                  <c:v>53</c:v>
                </c:pt>
                <c:pt idx="11">
                  <c:v>152</c:v>
                </c:pt>
                <c:pt idx="12">
                  <c:v>79</c:v>
                </c:pt>
                <c:pt idx="13">
                  <c:v>25</c:v>
                </c:pt>
                <c:pt idx="14">
                  <c:v>176</c:v>
                </c:pt>
                <c:pt idx="15">
                  <c:v>18</c:v>
                </c:pt>
                <c:pt idx="16">
                  <c:v>124</c:v>
                </c:pt>
                <c:pt idx="17">
                  <c:v>266</c:v>
                </c:pt>
                <c:pt idx="18">
                  <c:v>45</c:v>
                </c:pt>
                <c:pt idx="19">
                  <c:v>88</c:v>
                </c:pt>
                <c:pt idx="20">
                  <c:v>36</c:v>
                </c:pt>
                <c:pt idx="21">
                  <c:v>31</c:v>
                </c:pt>
                <c:pt idx="22">
                  <c:v>14</c:v>
                </c:pt>
                <c:pt idx="23">
                  <c:v>14</c:v>
                </c:pt>
                <c:pt idx="24">
                  <c:v>99</c:v>
                </c:pt>
                <c:pt idx="25">
                  <c:v>14</c:v>
                </c:pt>
              </c:numCache>
            </c:numRef>
          </c:val>
          <c:smooth val="0"/>
        </c:ser>
        <c:ser>
          <c:idx val="7"/>
          <c:order val="7"/>
          <c:tx>
            <c:v>Week 24</c:v>
          </c:tx>
          <c:marker>
            <c:symbol val="none"/>
          </c:marker>
          <c:val>
            <c:numRef>
              <c:f>dev!$C$184:$C$209</c:f>
              <c:numCache>
                <c:formatCode>General</c:formatCode>
                <c:ptCount val="26"/>
                <c:pt idx="0">
                  <c:v>24</c:v>
                </c:pt>
                <c:pt idx="1">
                  <c:v>40</c:v>
                </c:pt>
                <c:pt idx="2">
                  <c:v>11</c:v>
                </c:pt>
                <c:pt idx="3">
                  <c:v>43</c:v>
                </c:pt>
                <c:pt idx="4">
                  <c:v>59</c:v>
                </c:pt>
                <c:pt idx="5">
                  <c:v>99</c:v>
                </c:pt>
                <c:pt idx="6">
                  <c:v>56</c:v>
                </c:pt>
                <c:pt idx="7">
                  <c:v>20</c:v>
                </c:pt>
                <c:pt idx="8">
                  <c:v>57</c:v>
                </c:pt>
                <c:pt idx="9">
                  <c:v>39</c:v>
                </c:pt>
                <c:pt idx="10">
                  <c:v>53</c:v>
                </c:pt>
                <c:pt idx="11">
                  <c:v>142</c:v>
                </c:pt>
                <c:pt idx="12">
                  <c:v>79</c:v>
                </c:pt>
                <c:pt idx="13">
                  <c:v>25</c:v>
                </c:pt>
                <c:pt idx="14">
                  <c:v>165</c:v>
                </c:pt>
                <c:pt idx="15">
                  <c:v>29</c:v>
                </c:pt>
                <c:pt idx="16">
                  <c:v>152</c:v>
                </c:pt>
                <c:pt idx="17">
                  <c:v>255</c:v>
                </c:pt>
                <c:pt idx="18">
                  <c:v>38</c:v>
                </c:pt>
                <c:pt idx="19">
                  <c:v>87</c:v>
                </c:pt>
                <c:pt idx="20">
                  <c:v>49</c:v>
                </c:pt>
                <c:pt idx="21">
                  <c:v>35</c:v>
                </c:pt>
                <c:pt idx="22">
                  <c:v>11</c:v>
                </c:pt>
                <c:pt idx="23">
                  <c:v>20</c:v>
                </c:pt>
                <c:pt idx="24">
                  <c:v>101</c:v>
                </c:pt>
                <c:pt idx="25">
                  <c:v>22</c:v>
                </c:pt>
              </c:numCache>
            </c:numRef>
          </c:val>
          <c:smooth val="0"/>
        </c:ser>
        <c:ser>
          <c:idx val="8"/>
          <c:order val="8"/>
          <c:tx>
            <c:v>Week 25</c:v>
          </c:tx>
          <c:marker>
            <c:symbol val="none"/>
          </c:marker>
          <c:val>
            <c:numRef>
              <c:f>dev!$C$210:$C$235</c:f>
              <c:numCache>
                <c:formatCode>General</c:formatCode>
                <c:ptCount val="26"/>
                <c:pt idx="0">
                  <c:v>28</c:v>
                </c:pt>
                <c:pt idx="1">
                  <c:v>47</c:v>
                </c:pt>
                <c:pt idx="2">
                  <c:v>13</c:v>
                </c:pt>
                <c:pt idx="3">
                  <c:v>38</c:v>
                </c:pt>
                <c:pt idx="4">
                  <c:v>52</c:v>
                </c:pt>
                <c:pt idx="5">
                  <c:v>105</c:v>
                </c:pt>
                <c:pt idx="6">
                  <c:v>52</c:v>
                </c:pt>
                <c:pt idx="7">
                  <c:v>21</c:v>
                </c:pt>
                <c:pt idx="8">
                  <c:v>57</c:v>
                </c:pt>
                <c:pt idx="9">
                  <c:v>30</c:v>
                </c:pt>
                <c:pt idx="10">
                  <c:v>40</c:v>
                </c:pt>
                <c:pt idx="11">
                  <c:v>137</c:v>
                </c:pt>
                <c:pt idx="12">
                  <c:v>78</c:v>
                </c:pt>
                <c:pt idx="13">
                  <c:v>24</c:v>
                </c:pt>
                <c:pt idx="14">
                  <c:v>197</c:v>
                </c:pt>
                <c:pt idx="15">
                  <c:v>21</c:v>
                </c:pt>
                <c:pt idx="16">
                  <c:v>121</c:v>
                </c:pt>
                <c:pt idx="17">
                  <c:v>275</c:v>
                </c:pt>
                <c:pt idx="18">
                  <c:v>29</c:v>
                </c:pt>
                <c:pt idx="19">
                  <c:v>89</c:v>
                </c:pt>
                <c:pt idx="20">
                  <c:v>51</c:v>
                </c:pt>
                <c:pt idx="21">
                  <c:v>37</c:v>
                </c:pt>
                <c:pt idx="22">
                  <c:v>12</c:v>
                </c:pt>
                <c:pt idx="23">
                  <c:v>14</c:v>
                </c:pt>
                <c:pt idx="24">
                  <c:v>99</c:v>
                </c:pt>
                <c:pt idx="25">
                  <c:v>22</c:v>
                </c:pt>
              </c:numCache>
            </c:numRef>
          </c:val>
          <c:smooth val="0"/>
        </c:ser>
        <c:ser>
          <c:idx val="9"/>
          <c:order val="9"/>
          <c:tx>
            <c:v>Week 26</c:v>
          </c:tx>
          <c:marker>
            <c:symbol val="none"/>
          </c:marker>
          <c:val>
            <c:numRef>
              <c:f>dev!$C$236:$C$261</c:f>
              <c:numCache>
                <c:formatCode>General</c:formatCode>
                <c:ptCount val="26"/>
                <c:pt idx="0">
                  <c:v>29</c:v>
                </c:pt>
                <c:pt idx="1">
                  <c:v>35</c:v>
                </c:pt>
                <c:pt idx="2">
                  <c:v>13</c:v>
                </c:pt>
                <c:pt idx="3">
                  <c:v>49</c:v>
                </c:pt>
                <c:pt idx="4">
                  <c:v>60</c:v>
                </c:pt>
                <c:pt idx="5">
                  <c:v>89</c:v>
                </c:pt>
                <c:pt idx="6">
                  <c:v>46</c:v>
                </c:pt>
                <c:pt idx="7">
                  <c:v>23</c:v>
                </c:pt>
                <c:pt idx="8">
                  <c:v>56</c:v>
                </c:pt>
                <c:pt idx="9">
                  <c:v>43</c:v>
                </c:pt>
                <c:pt idx="10">
                  <c:v>50</c:v>
                </c:pt>
                <c:pt idx="11">
                  <c:v>152</c:v>
                </c:pt>
                <c:pt idx="12">
                  <c:v>94</c:v>
                </c:pt>
                <c:pt idx="13">
                  <c:v>26</c:v>
                </c:pt>
                <c:pt idx="14">
                  <c:v>192</c:v>
                </c:pt>
                <c:pt idx="15">
                  <c:v>11</c:v>
                </c:pt>
                <c:pt idx="16">
                  <c:v>134</c:v>
                </c:pt>
                <c:pt idx="17">
                  <c:v>269</c:v>
                </c:pt>
                <c:pt idx="18">
                  <c:v>29</c:v>
                </c:pt>
                <c:pt idx="19">
                  <c:v>87</c:v>
                </c:pt>
                <c:pt idx="20">
                  <c:v>46</c:v>
                </c:pt>
                <c:pt idx="21">
                  <c:v>42</c:v>
                </c:pt>
                <c:pt idx="22">
                  <c:v>12</c:v>
                </c:pt>
                <c:pt idx="23">
                  <c:v>9</c:v>
                </c:pt>
                <c:pt idx="24">
                  <c:v>112</c:v>
                </c:pt>
                <c:pt idx="25">
                  <c:v>21</c:v>
                </c:pt>
              </c:numCache>
            </c:numRef>
          </c:val>
          <c:smooth val="0"/>
        </c:ser>
        <c:ser>
          <c:idx val="10"/>
          <c:order val="10"/>
          <c:tx>
            <c:v>Week 27</c:v>
          </c:tx>
          <c:marker>
            <c:symbol val="none"/>
          </c:marker>
          <c:val>
            <c:numRef>
              <c:f>dev!$C$262:$C$287</c:f>
              <c:numCache>
                <c:formatCode>General</c:formatCode>
                <c:ptCount val="26"/>
                <c:pt idx="0">
                  <c:v>29</c:v>
                </c:pt>
                <c:pt idx="1">
                  <c:v>49</c:v>
                </c:pt>
                <c:pt idx="2">
                  <c:v>10</c:v>
                </c:pt>
                <c:pt idx="3">
                  <c:v>52</c:v>
                </c:pt>
                <c:pt idx="4">
                  <c:v>53</c:v>
                </c:pt>
                <c:pt idx="5">
                  <c:v>89</c:v>
                </c:pt>
                <c:pt idx="6">
                  <c:v>56</c:v>
                </c:pt>
                <c:pt idx="7">
                  <c:v>27</c:v>
                </c:pt>
                <c:pt idx="8">
                  <c:v>55</c:v>
                </c:pt>
                <c:pt idx="9">
                  <c:v>35</c:v>
                </c:pt>
                <c:pt idx="10">
                  <c:v>67</c:v>
                </c:pt>
                <c:pt idx="11">
                  <c:v>163</c:v>
                </c:pt>
                <c:pt idx="12">
                  <c:v>83</c:v>
                </c:pt>
                <c:pt idx="13">
                  <c:v>25</c:v>
                </c:pt>
                <c:pt idx="14">
                  <c:v>202</c:v>
                </c:pt>
                <c:pt idx="15">
                  <c:v>15</c:v>
                </c:pt>
                <c:pt idx="16">
                  <c:v>142</c:v>
                </c:pt>
                <c:pt idx="17">
                  <c:v>302</c:v>
                </c:pt>
                <c:pt idx="18">
                  <c:v>37</c:v>
                </c:pt>
                <c:pt idx="19">
                  <c:v>84</c:v>
                </c:pt>
                <c:pt idx="20">
                  <c:v>40</c:v>
                </c:pt>
                <c:pt idx="21">
                  <c:v>31</c:v>
                </c:pt>
                <c:pt idx="22">
                  <c:v>15</c:v>
                </c:pt>
                <c:pt idx="23">
                  <c:v>15</c:v>
                </c:pt>
                <c:pt idx="24">
                  <c:v>116</c:v>
                </c:pt>
                <c:pt idx="25">
                  <c:v>33</c:v>
                </c:pt>
              </c:numCache>
            </c:numRef>
          </c:val>
          <c:smooth val="0"/>
        </c:ser>
        <c:ser>
          <c:idx val="11"/>
          <c:order val="11"/>
          <c:tx>
            <c:v>Week 28</c:v>
          </c:tx>
          <c:marker>
            <c:symbol val="none"/>
          </c:marker>
          <c:val>
            <c:numRef>
              <c:f>dev!$C$288:$C$313</c:f>
              <c:numCache>
                <c:formatCode>General</c:formatCode>
                <c:ptCount val="26"/>
                <c:pt idx="0">
                  <c:v>30</c:v>
                </c:pt>
                <c:pt idx="1">
                  <c:v>49</c:v>
                </c:pt>
                <c:pt idx="2">
                  <c:v>6</c:v>
                </c:pt>
                <c:pt idx="3">
                  <c:v>50</c:v>
                </c:pt>
                <c:pt idx="4">
                  <c:v>56</c:v>
                </c:pt>
                <c:pt idx="5">
                  <c:v>103</c:v>
                </c:pt>
                <c:pt idx="6">
                  <c:v>56</c:v>
                </c:pt>
                <c:pt idx="7">
                  <c:v>26</c:v>
                </c:pt>
                <c:pt idx="8">
                  <c:v>54</c:v>
                </c:pt>
                <c:pt idx="9">
                  <c:v>35</c:v>
                </c:pt>
                <c:pt idx="10">
                  <c:v>61</c:v>
                </c:pt>
                <c:pt idx="11">
                  <c:v>151</c:v>
                </c:pt>
                <c:pt idx="12">
                  <c:v>93</c:v>
                </c:pt>
                <c:pt idx="13">
                  <c:v>31</c:v>
                </c:pt>
                <c:pt idx="14">
                  <c:v>220</c:v>
                </c:pt>
                <c:pt idx="15">
                  <c:v>28</c:v>
                </c:pt>
                <c:pt idx="16">
                  <c:v>148</c:v>
                </c:pt>
                <c:pt idx="17">
                  <c:v>295</c:v>
                </c:pt>
                <c:pt idx="18">
                  <c:v>26</c:v>
                </c:pt>
                <c:pt idx="19">
                  <c:v>85</c:v>
                </c:pt>
                <c:pt idx="20">
                  <c:v>39</c:v>
                </c:pt>
                <c:pt idx="21">
                  <c:v>35</c:v>
                </c:pt>
                <c:pt idx="22">
                  <c:v>9</c:v>
                </c:pt>
                <c:pt idx="23">
                  <c:v>10</c:v>
                </c:pt>
                <c:pt idx="24">
                  <c:v>122</c:v>
                </c:pt>
                <c:pt idx="25">
                  <c:v>33</c:v>
                </c:pt>
              </c:numCache>
            </c:numRef>
          </c:val>
          <c:smooth val="0"/>
        </c:ser>
        <c:ser>
          <c:idx val="12"/>
          <c:order val="12"/>
          <c:tx>
            <c:v>Week 29</c:v>
          </c:tx>
          <c:marker>
            <c:symbol val="none"/>
          </c:marker>
          <c:val>
            <c:numRef>
              <c:f>dev!$C$314:$C$339</c:f>
              <c:numCache>
                <c:formatCode>General</c:formatCode>
                <c:ptCount val="26"/>
                <c:pt idx="0">
                  <c:v>28</c:v>
                </c:pt>
                <c:pt idx="1">
                  <c:v>53</c:v>
                </c:pt>
                <c:pt idx="2">
                  <c:v>12</c:v>
                </c:pt>
                <c:pt idx="3">
                  <c:v>49</c:v>
                </c:pt>
                <c:pt idx="4">
                  <c:v>54</c:v>
                </c:pt>
                <c:pt idx="5">
                  <c:v>113</c:v>
                </c:pt>
                <c:pt idx="6">
                  <c:v>58</c:v>
                </c:pt>
                <c:pt idx="7">
                  <c:v>31</c:v>
                </c:pt>
                <c:pt idx="8">
                  <c:v>52</c:v>
                </c:pt>
                <c:pt idx="9">
                  <c:v>34</c:v>
                </c:pt>
                <c:pt idx="10">
                  <c:v>60</c:v>
                </c:pt>
                <c:pt idx="11">
                  <c:v>144</c:v>
                </c:pt>
                <c:pt idx="12">
                  <c:v>90</c:v>
                </c:pt>
                <c:pt idx="13">
                  <c:v>37</c:v>
                </c:pt>
                <c:pt idx="14">
                  <c:v>209</c:v>
                </c:pt>
                <c:pt idx="15">
                  <c:v>31</c:v>
                </c:pt>
                <c:pt idx="16">
                  <c:v>148</c:v>
                </c:pt>
                <c:pt idx="17">
                  <c:v>295</c:v>
                </c:pt>
                <c:pt idx="18">
                  <c:v>25</c:v>
                </c:pt>
                <c:pt idx="19">
                  <c:v>77</c:v>
                </c:pt>
                <c:pt idx="20">
                  <c:v>45</c:v>
                </c:pt>
                <c:pt idx="21">
                  <c:v>43</c:v>
                </c:pt>
                <c:pt idx="22">
                  <c:v>13</c:v>
                </c:pt>
                <c:pt idx="23">
                  <c:v>16</c:v>
                </c:pt>
                <c:pt idx="24">
                  <c:v>123</c:v>
                </c:pt>
                <c:pt idx="25">
                  <c:v>28</c:v>
                </c:pt>
              </c:numCache>
            </c:numRef>
          </c:val>
          <c:smooth val="0"/>
        </c:ser>
        <c:ser>
          <c:idx val="13"/>
          <c:order val="13"/>
          <c:tx>
            <c:v>Week 30</c:v>
          </c:tx>
          <c:marker>
            <c:symbol val="none"/>
          </c:marker>
          <c:val>
            <c:numRef>
              <c:f>dev!$C$340:$C$364</c:f>
              <c:numCache>
                <c:formatCode>General</c:formatCode>
                <c:ptCount val="25"/>
                <c:pt idx="0">
                  <c:v>33</c:v>
                </c:pt>
                <c:pt idx="1">
                  <c:v>60</c:v>
                </c:pt>
                <c:pt idx="2">
                  <c:v>12</c:v>
                </c:pt>
                <c:pt idx="3">
                  <c:v>56</c:v>
                </c:pt>
                <c:pt idx="4">
                  <c:v>54</c:v>
                </c:pt>
                <c:pt idx="5">
                  <c:v>127</c:v>
                </c:pt>
                <c:pt idx="6">
                  <c:v>42</c:v>
                </c:pt>
                <c:pt idx="7">
                  <c:v>31</c:v>
                </c:pt>
                <c:pt idx="8">
                  <c:v>70</c:v>
                </c:pt>
                <c:pt idx="9">
                  <c:v>35</c:v>
                </c:pt>
                <c:pt idx="10">
                  <c:v>65</c:v>
                </c:pt>
                <c:pt idx="11">
                  <c:v>152</c:v>
                </c:pt>
                <c:pt idx="12">
                  <c:v>103</c:v>
                </c:pt>
                <c:pt idx="13">
                  <c:v>25</c:v>
                </c:pt>
                <c:pt idx="14">
                  <c:v>206</c:v>
                </c:pt>
                <c:pt idx="15">
                  <c:v>23</c:v>
                </c:pt>
                <c:pt idx="16">
                  <c:v>159</c:v>
                </c:pt>
                <c:pt idx="17">
                  <c:v>322</c:v>
                </c:pt>
                <c:pt idx="18">
                  <c:v>36</c:v>
                </c:pt>
                <c:pt idx="19">
                  <c:v>84</c:v>
                </c:pt>
                <c:pt idx="20">
                  <c:v>62</c:v>
                </c:pt>
                <c:pt idx="21">
                  <c:v>34</c:v>
                </c:pt>
                <c:pt idx="22">
                  <c:v>9</c:v>
                </c:pt>
                <c:pt idx="23">
                  <c:v>15</c:v>
                </c:pt>
                <c:pt idx="24">
                  <c:v>103</c:v>
                </c:pt>
              </c:numCache>
            </c:numRef>
          </c:val>
          <c:smooth val="0"/>
        </c:ser>
        <c:ser>
          <c:idx val="14"/>
          <c:order val="14"/>
          <c:tx>
            <c:v>Week 31</c:v>
          </c:tx>
          <c:marker>
            <c:symbol val="none"/>
          </c:marker>
          <c:val>
            <c:numRef>
              <c:f>dev!$C$366:$C$391</c:f>
              <c:numCache>
                <c:formatCode>General</c:formatCode>
                <c:ptCount val="26"/>
                <c:pt idx="0">
                  <c:v>31</c:v>
                </c:pt>
                <c:pt idx="1">
                  <c:v>55</c:v>
                </c:pt>
                <c:pt idx="2">
                  <c:v>14</c:v>
                </c:pt>
                <c:pt idx="3">
                  <c:v>56</c:v>
                </c:pt>
                <c:pt idx="4">
                  <c:v>44</c:v>
                </c:pt>
                <c:pt idx="5">
                  <c:v>113</c:v>
                </c:pt>
                <c:pt idx="6">
                  <c:v>51</c:v>
                </c:pt>
                <c:pt idx="7">
                  <c:v>13</c:v>
                </c:pt>
                <c:pt idx="8">
                  <c:v>55</c:v>
                </c:pt>
                <c:pt idx="9">
                  <c:v>27</c:v>
                </c:pt>
                <c:pt idx="10">
                  <c:v>56</c:v>
                </c:pt>
                <c:pt idx="11">
                  <c:v>135</c:v>
                </c:pt>
                <c:pt idx="12">
                  <c:v>71</c:v>
                </c:pt>
                <c:pt idx="13">
                  <c:v>14</c:v>
                </c:pt>
                <c:pt idx="14">
                  <c:v>207</c:v>
                </c:pt>
                <c:pt idx="15">
                  <c:v>24</c:v>
                </c:pt>
                <c:pt idx="16">
                  <c:v>147</c:v>
                </c:pt>
                <c:pt idx="17">
                  <c:v>321</c:v>
                </c:pt>
                <c:pt idx="18">
                  <c:v>24</c:v>
                </c:pt>
                <c:pt idx="19">
                  <c:v>69</c:v>
                </c:pt>
                <c:pt idx="20">
                  <c:v>38</c:v>
                </c:pt>
                <c:pt idx="21">
                  <c:v>28</c:v>
                </c:pt>
                <c:pt idx="22">
                  <c:v>8</c:v>
                </c:pt>
                <c:pt idx="23">
                  <c:v>14</c:v>
                </c:pt>
                <c:pt idx="24">
                  <c:v>100</c:v>
                </c:pt>
                <c:pt idx="25">
                  <c:v>19</c:v>
                </c:pt>
              </c:numCache>
            </c:numRef>
          </c:val>
          <c:smooth val="0"/>
        </c:ser>
        <c:ser>
          <c:idx val="15"/>
          <c:order val="15"/>
          <c:tx>
            <c:v>Week 32</c:v>
          </c:tx>
          <c:marker>
            <c:symbol val="none"/>
          </c:marker>
          <c:val>
            <c:numRef>
              <c:f>dev!$C$392:$C$417</c:f>
              <c:numCache>
                <c:formatCode>General</c:formatCode>
                <c:ptCount val="26"/>
                <c:pt idx="0">
                  <c:v>35</c:v>
                </c:pt>
                <c:pt idx="1">
                  <c:v>55</c:v>
                </c:pt>
                <c:pt idx="2">
                  <c:v>12</c:v>
                </c:pt>
                <c:pt idx="3">
                  <c:v>62</c:v>
                </c:pt>
                <c:pt idx="4">
                  <c:v>57</c:v>
                </c:pt>
                <c:pt idx="5">
                  <c:v>104</c:v>
                </c:pt>
                <c:pt idx="6">
                  <c:v>51</c:v>
                </c:pt>
                <c:pt idx="7">
                  <c:v>18</c:v>
                </c:pt>
                <c:pt idx="8">
                  <c:v>48</c:v>
                </c:pt>
                <c:pt idx="9">
                  <c:v>30</c:v>
                </c:pt>
                <c:pt idx="10">
                  <c:v>34</c:v>
                </c:pt>
                <c:pt idx="11">
                  <c:v>119</c:v>
                </c:pt>
                <c:pt idx="12">
                  <c:v>67</c:v>
                </c:pt>
                <c:pt idx="13">
                  <c:v>12</c:v>
                </c:pt>
                <c:pt idx="14">
                  <c:v>179</c:v>
                </c:pt>
                <c:pt idx="15">
                  <c:v>20</c:v>
                </c:pt>
                <c:pt idx="16">
                  <c:v>125</c:v>
                </c:pt>
                <c:pt idx="17">
                  <c:v>307</c:v>
                </c:pt>
                <c:pt idx="18">
                  <c:v>30</c:v>
                </c:pt>
                <c:pt idx="19">
                  <c:v>67</c:v>
                </c:pt>
                <c:pt idx="20">
                  <c:v>25</c:v>
                </c:pt>
                <c:pt idx="21">
                  <c:v>28</c:v>
                </c:pt>
                <c:pt idx="22">
                  <c:v>6</c:v>
                </c:pt>
                <c:pt idx="23">
                  <c:v>12</c:v>
                </c:pt>
                <c:pt idx="24">
                  <c:v>82</c:v>
                </c:pt>
                <c:pt idx="25">
                  <c:v>10</c:v>
                </c:pt>
              </c:numCache>
            </c:numRef>
          </c:val>
          <c:smooth val="0"/>
        </c:ser>
        <c:ser>
          <c:idx val="16"/>
          <c:order val="16"/>
          <c:tx>
            <c:v>Week 33</c:v>
          </c:tx>
          <c:marker>
            <c:symbol val="none"/>
          </c:marker>
          <c:val>
            <c:numRef>
              <c:f>dev!$C$418:$C$443</c:f>
              <c:numCache>
                <c:formatCode>General</c:formatCode>
                <c:ptCount val="26"/>
                <c:pt idx="0">
                  <c:v>39</c:v>
                </c:pt>
                <c:pt idx="1">
                  <c:v>46</c:v>
                </c:pt>
                <c:pt idx="2">
                  <c:v>14</c:v>
                </c:pt>
                <c:pt idx="3">
                  <c:v>49</c:v>
                </c:pt>
                <c:pt idx="4">
                  <c:v>37</c:v>
                </c:pt>
                <c:pt idx="5">
                  <c:v>110</c:v>
                </c:pt>
                <c:pt idx="6">
                  <c:v>38</c:v>
                </c:pt>
                <c:pt idx="7">
                  <c:v>19</c:v>
                </c:pt>
                <c:pt idx="8">
                  <c:v>40</c:v>
                </c:pt>
                <c:pt idx="9">
                  <c:v>28</c:v>
                </c:pt>
                <c:pt idx="10">
                  <c:v>35</c:v>
                </c:pt>
                <c:pt idx="11">
                  <c:v>110</c:v>
                </c:pt>
                <c:pt idx="12">
                  <c:v>65</c:v>
                </c:pt>
                <c:pt idx="13">
                  <c:v>14</c:v>
                </c:pt>
                <c:pt idx="14">
                  <c:v>191</c:v>
                </c:pt>
                <c:pt idx="15">
                  <c:v>32</c:v>
                </c:pt>
                <c:pt idx="16">
                  <c:v>133</c:v>
                </c:pt>
                <c:pt idx="17">
                  <c:v>312</c:v>
                </c:pt>
                <c:pt idx="18">
                  <c:v>23</c:v>
                </c:pt>
                <c:pt idx="19">
                  <c:v>70</c:v>
                </c:pt>
                <c:pt idx="20">
                  <c:v>30</c:v>
                </c:pt>
                <c:pt idx="21">
                  <c:v>27</c:v>
                </c:pt>
                <c:pt idx="22">
                  <c:v>12</c:v>
                </c:pt>
                <c:pt idx="23">
                  <c:v>13</c:v>
                </c:pt>
                <c:pt idx="24">
                  <c:v>80</c:v>
                </c:pt>
                <c:pt idx="25">
                  <c:v>15</c:v>
                </c:pt>
              </c:numCache>
            </c:numRef>
          </c:val>
          <c:smooth val="0"/>
        </c:ser>
        <c:ser>
          <c:idx val="17"/>
          <c:order val="17"/>
          <c:tx>
            <c:v>Week 34</c:v>
          </c:tx>
          <c:marker>
            <c:symbol val="none"/>
          </c:marker>
          <c:val>
            <c:numRef>
              <c:f>dev!$C$444:$C$469</c:f>
              <c:numCache>
                <c:formatCode>General</c:formatCode>
                <c:ptCount val="26"/>
                <c:pt idx="0">
                  <c:v>30</c:v>
                </c:pt>
                <c:pt idx="1">
                  <c:v>63</c:v>
                </c:pt>
                <c:pt idx="2">
                  <c:v>11</c:v>
                </c:pt>
                <c:pt idx="3">
                  <c:v>47</c:v>
                </c:pt>
                <c:pt idx="4">
                  <c:v>49</c:v>
                </c:pt>
                <c:pt idx="5">
                  <c:v>105</c:v>
                </c:pt>
                <c:pt idx="6">
                  <c:v>36</c:v>
                </c:pt>
                <c:pt idx="7">
                  <c:v>25</c:v>
                </c:pt>
                <c:pt idx="8">
                  <c:v>39</c:v>
                </c:pt>
                <c:pt idx="9">
                  <c:v>25</c:v>
                </c:pt>
                <c:pt idx="10">
                  <c:v>50</c:v>
                </c:pt>
                <c:pt idx="11">
                  <c:v>101</c:v>
                </c:pt>
                <c:pt idx="12">
                  <c:v>70</c:v>
                </c:pt>
                <c:pt idx="13">
                  <c:v>13</c:v>
                </c:pt>
                <c:pt idx="14">
                  <c:v>193</c:v>
                </c:pt>
                <c:pt idx="15">
                  <c:v>30</c:v>
                </c:pt>
                <c:pt idx="16">
                  <c:v>136</c:v>
                </c:pt>
                <c:pt idx="17">
                  <c:v>292</c:v>
                </c:pt>
                <c:pt idx="18">
                  <c:v>25</c:v>
                </c:pt>
                <c:pt idx="19">
                  <c:v>70</c:v>
                </c:pt>
                <c:pt idx="20">
                  <c:v>33</c:v>
                </c:pt>
                <c:pt idx="21">
                  <c:v>17</c:v>
                </c:pt>
                <c:pt idx="22">
                  <c:v>14</c:v>
                </c:pt>
                <c:pt idx="23">
                  <c:v>13</c:v>
                </c:pt>
                <c:pt idx="24">
                  <c:v>90</c:v>
                </c:pt>
                <c:pt idx="25">
                  <c:v>18</c:v>
                </c:pt>
              </c:numCache>
            </c:numRef>
          </c:val>
          <c:smooth val="0"/>
        </c:ser>
        <c:ser>
          <c:idx val="18"/>
          <c:order val="18"/>
          <c:tx>
            <c:v>Week 35</c:v>
          </c:tx>
          <c:marker>
            <c:symbol val="none"/>
          </c:marker>
          <c:val>
            <c:numRef>
              <c:f>dev!$C$470:$C$492</c:f>
              <c:numCache>
                <c:formatCode>General</c:formatCode>
                <c:ptCount val="23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  <c:pt idx="4">
                  <c:v>9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6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16</c:v>
                </c:pt>
                <c:pt idx="13">
                  <c:v>2</c:v>
                </c:pt>
                <c:pt idx="14">
                  <c:v>10</c:v>
                </c:pt>
                <c:pt idx="15">
                  <c:v>17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6</c:v>
                </c:pt>
                <c:pt idx="22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/>
        <c:marker val="1"/>
        <c:smooth val="0"/>
        <c:axId val="73650176"/>
        <c:axId val="73652096"/>
      </c:lineChart>
      <c:catAx>
        <c:axId val="73650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Devices</a:t>
                </a:r>
                <a:endParaRPr lang="en-US" dirty="0"/>
              </a:p>
            </c:rich>
          </c:tx>
          <c:layout/>
          <c:overlay val="0"/>
        </c:title>
        <c:majorTickMark val="none"/>
        <c:minorTickMark val="none"/>
        <c:tickLblPos val="nextTo"/>
        <c:crossAx val="73652096"/>
        <c:crosses val="autoZero"/>
        <c:auto val="1"/>
        <c:lblAlgn val="ctr"/>
        <c:lblOffset val="100"/>
        <c:noMultiLvlLbl val="0"/>
      </c:catAx>
      <c:valAx>
        <c:axId val="73652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650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ret!$I$338</c:f>
              <c:strCache>
                <c:ptCount val="1"/>
                <c:pt idx="0">
                  <c:v>Users Engaged</c:v>
                </c:pt>
              </c:strCache>
            </c:strRef>
          </c:tx>
          <c:invertIfNegative val="0"/>
          <c:cat>
            <c:strRef>
              <c:f>ret!$H$339:$H$342</c:f>
              <c:strCache>
                <c:ptCount val="4"/>
                <c:pt idx="0">
                  <c:v>Email Clickthrough</c:v>
                </c:pt>
                <c:pt idx="1">
                  <c:v>Email Open</c:v>
                </c:pt>
                <c:pt idx="2">
                  <c:v>Sent re-engagement Email</c:v>
                </c:pt>
                <c:pt idx="3">
                  <c:v>Sent weekly digest</c:v>
                </c:pt>
              </c:strCache>
            </c:strRef>
          </c:cat>
          <c:val>
            <c:numRef>
              <c:f>ret!$I$339:$I$342</c:f>
              <c:numCache>
                <c:formatCode>General</c:formatCode>
                <c:ptCount val="4"/>
                <c:pt idx="0">
                  <c:v>5277</c:v>
                </c:pt>
                <c:pt idx="1">
                  <c:v>5927</c:v>
                </c:pt>
                <c:pt idx="2">
                  <c:v>3653</c:v>
                </c:pt>
                <c:pt idx="3">
                  <c:v>4111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73697536"/>
        <c:axId val="73699328"/>
      </c:barChart>
      <c:catAx>
        <c:axId val="73697536"/>
        <c:scaling>
          <c:orientation val="minMax"/>
        </c:scaling>
        <c:delete val="0"/>
        <c:axPos val="b"/>
        <c:majorTickMark val="none"/>
        <c:minorTickMark val="none"/>
        <c:tickLblPos val="nextTo"/>
        <c:crossAx val="73699328"/>
        <c:crosses val="autoZero"/>
        <c:auto val="1"/>
        <c:lblAlgn val="ctr"/>
        <c:lblOffset val="100"/>
        <c:noMultiLvlLbl val="0"/>
      </c:catAx>
      <c:valAx>
        <c:axId val="736993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369753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962F03-D7DC-CB6C-79F9-6EDB31BEAE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8D0420-EBB5-D564-54DE-341AD5F02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D50C4-F1A5-A448-9E63-11D939CA9B7B}" type="datetimeFigureOut">
              <a:rPr lang="en-US" smtClean="0"/>
              <a:t>20-Jan-25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5F5A34-0F73-44B8-F88C-ACF0104FF4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DC5854-4E8A-EB36-303D-1E97CBF23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60AD6-267C-A84D-8EB9-DEB2595DCF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3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20-Jan-25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82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3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E195471-80E6-2173-AB78-E4AE69292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9"/>
            <a:ext cx="10058397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D51DDB-9673-3EB3-5A4C-FC9A8E5EB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15B6928-C16A-14F7-594D-C117C2FFA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xmlns="" id="{FDB2F69B-2054-2B19-B5CA-CB02C02F900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85800" y="2103438"/>
            <a:ext cx="10820400" cy="3702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CD5D5A-0193-F076-B3BC-8B80744EFDC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20-Jan-25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04FF8D-2D04-5E87-990C-B171F1B47A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FB062180-6901-78B5-8F7B-76665DF86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4E5909B6-3BD3-89A6-C532-2485920A2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D1324873-CBF5-A3C4-2FED-7A74AB030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D51DDB-9673-3EB3-5A4C-FC9A8E5EB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15B6928-C16A-14F7-594D-C117C2FFA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24273D7-57D0-754C-B3BD-00D85865C8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91" y="3427812"/>
            <a:ext cx="5143494" cy="3430188"/>
          </a:xfrm>
          <a:custGeom>
            <a:avLst/>
            <a:gdLst>
              <a:gd name="connsiteX0" fmla="*/ 922627 w 5143494"/>
              <a:gd name="connsiteY0" fmla="*/ 0 h 3430188"/>
              <a:gd name="connsiteX1" fmla="*/ 955285 w 5143494"/>
              <a:gd name="connsiteY1" fmla="*/ 29682 h 3430188"/>
              <a:gd name="connsiteX2" fmla="*/ 2591894 w 5143494"/>
              <a:gd name="connsiteY2" fmla="*/ 617209 h 3430188"/>
              <a:gd name="connsiteX3" fmla="*/ 4228502 w 5143494"/>
              <a:gd name="connsiteY3" fmla="*/ 29682 h 3430188"/>
              <a:gd name="connsiteX4" fmla="*/ 4240798 w 5143494"/>
              <a:gd name="connsiteY4" fmla="*/ 18506 h 3430188"/>
              <a:gd name="connsiteX5" fmla="*/ 4390247 w 5143494"/>
              <a:gd name="connsiteY5" fmla="*/ 157278 h 3430188"/>
              <a:gd name="connsiteX6" fmla="*/ 5143494 w 5143494"/>
              <a:gd name="connsiteY6" fmla="*/ 2015180 h 3430188"/>
              <a:gd name="connsiteX7" fmla="*/ 4833098 w 5143494"/>
              <a:gd name="connsiteY7" fmla="*/ 3267589 h 3430188"/>
              <a:gd name="connsiteX8" fmla="*/ 4736412 w 5143494"/>
              <a:gd name="connsiteY8" fmla="*/ 3430188 h 3430188"/>
              <a:gd name="connsiteX9" fmla="*/ 407083 w 5143494"/>
              <a:gd name="connsiteY9" fmla="*/ 3430188 h 3430188"/>
              <a:gd name="connsiteX10" fmla="*/ 310396 w 5143494"/>
              <a:gd name="connsiteY10" fmla="*/ 3267589 h 3430188"/>
              <a:gd name="connsiteX11" fmla="*/ 0 w 5143494"/>
              <a:gd name="connsiteY11" fmla="*/ 2015180 h 3430188"/>
              <a:gd name="connsiteX12" fmla="*/ 753247 w 5143494"/>
              <a:gd name="connsiteY12" fmla="*/ 157278 h 343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3494" h="3430188">
                <a:moveTo>
                  <a:pt x="922627" y="0"/>
                </a:moveTo>
                <a:lnTo>
                  <a:pt x="955285" y="29682"/>
                </a:lnTo>
                <a:cubicBezTo>
                  <a:pt x="1400036" y="396722"/>
                  <a:pt x="1970216" y="617209"/>
                  <a:pt x="2591894" y="617209"/>
                </a:cubicBezTo>
                <a:cubicBezTo>
                  <a:pt x="3213572" y="617209"/>
                  <a:pt x="3783752" y="396722"/>
                  <a:pt x="4228502" y="29682"/>
                </a:cubicBezTo>
                <a:lnTo>
                  <a:pt x="4240798" y="18506"/>
                </a:lnTo>
                <a:lnTo>
                  <a:pt x="4390247" y="157278"/>
                </a:lnTo>
                <a:cubicBezTo>
                  <a:pt x="4855642" y="632756"/>
                  <a:pt x="5143494" y="1289624"/>
                  <a:pt x="5143494" y="2015180"/>
                </a:cubicBezTo>
                <a:cubicBezTo>
                  <a:pt x="5143494" y="2468653"/>
                  <a:pt x="5031052" y="2895294"/>
                  <a:pt x="4833098" y="3267589"/>
                </a:cubicBezTo>
                <a:lnTo>
                  <a:pt x="4736412" y="3430188"/>
                </a:lnTo>
                <a:lnTo>
                  <a:pt x="407083" y="3430188"/>
                </a:lnTo>
                <a:lnTo>
                  <a:pt x="310396" y="3267589"/>
                </a:lnTo>
                <a:cubicBezTo>
                  <a:pt x="112443" y="2895294"/>
                  <a:pt x="0" y="2468653"/>
                  <a:pt x="0" y="2015180"/>
                </a:cubicBezTo>
                <a:cubicBezTo>
                  <a:pt x="0" y="1289624"/>
                  <a:pt x="287853" y="632756"/>
                  <a:pt x="753247" y="157278"/>
                </a:cubicBezTo>
                <a:close/>
              </a:path>
            </a:pathLst>
          </a:custGeom>
          <a:noFill/>
        </p:spPr>
        <p:txBody>
          <a:bodyPr wrap="square" tIns="9144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326644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48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xmlns="" id="{BB199B51-3DFF-3DF2-E402-55A5DA84946E}"/>
              </a:ext>
            </a:extLst>
          </p:cNvPr>
          <p:cNvSpPr/>
          <p:nvPr userDrawn="1"/>
        </p:nvSpPr>
        <p:spPr>
          <a:xfrm>
            <a:off x="7010400" y="0"/>
            <a:ext cx="5175265" cy="6859269"/>
          </a:xfrm>
          <a:custGeom>
            <a:avLst/>
            <a:gdLst>
              <a:gd name="connsiteX0" fmla="*/ 0 w 5175265"/>
              <a:gd name="connsiteY0" fmla="*/ 0 h 6859269"/>
              <a:gd name="connsiteX1" fmla="*/ 0 w 5175265"/>
              <a:gd name="connsiteY1" fmla="*/ 6407150 h 6859269"/>
              <a:gd name="connsiteX2" fmla="*/ 4494943 w 5175265"/>
              <a:gd name="connsiteY2" fmla="*/ 6407150 h 6859269"/>
              <a:gd name="connsiteX3" fmla="*/ 4505078 w 5175265"/>
              <a:gd name="connsiteY3" fmla="*/ 6417310 h 6859269"/>
              <a:gd name="connsiteX4" fmla="*/ 4494943 w 5175265"/>
              <a:gd name="connsiteY4" fmla="*/ 6427470 h 6859269"/>
              <a:gd name="connsiteX5" fmla="*/ 0 w 5175265"/>
              <a:gd name="connsiteY5" fmla="*/ 6427470 h 6859269"/>
              <a:gd name="connsiteX6" fmla="*/ 0 w 5175265"/>
              <a:gd name="connsiteY6" fmla="*/ 6859270 h 6859269"/>
              <a:gd name="connsiteX7" fmla="*/ 5175266 w 5175265"/>
              <a:gd name="connsiteY7" fmla="*/ 6859270 h 6859269"/>
              <a:gd name="connsiteX8" fmla="*/ 5175266 w 5175265"/>
              <a:gd name="connsiteY8" fmla="*/ 0 h 6859269"/>
              <a:gd name="connsiteX9" fmla="*/ 0 w 5175265"/>
              <a:gd name="connsiteY9" fmla="*/ 0 h 6859269"/>
              <a:gd name="connsiteX10" fmla="*/ 4491143 w 5175265"/>
              <a:gd name="connsiteY10" fmla="*/ 1362710 h 6859269"/>
              <a:gd name="connsiteX11" fmla="*/ 4364453 w 5175265"/>
              <a:gd name="connsiteY11" fmla="*/ 1362710 h 6859269"/>
              <a:gd name="connsiteX12" fmla="*/ 4364453 w 5175265"/>
              <a:gd name="connsiteY12" fmla="*/ 895350 h 6859269"/>
              <a:gd name="connsiteX13" fmla="*/ 3826023 w 5175265"/>
              <a:gd name="connsiteY13" fmla="*/ 1435100 h 6859269"/>
              <a:gd name="connsiteX14" fmla="*/ 3736073 w 5175265"/>
              <a:gd name="connsiteY14" fmla="*/ 1344930 h 6859269"/>
              <a:gd name="connsiteX15" fmla="*/ 4261835 w 5175265"/>
              <a:gd name="connsiteY15" fmla="*/ 817880 h 6859269"/>
              <a:gd name="connsiteX16" fmla="*/ 3807019 w 5175265"/>
              <a:gd name="connsiteY16" fmla="*/ 817880 h 6859269"/>
              <a:gd name="connsiteX17" fmla="*/ 3807019 w 5175265"/>
              <a:gd name="connsiteY17" fmla="*/ 690880 h 6859269"/>
              <a:gd name="connsiteX18" fmla="*/ 4364453 w 5175265"/>
              <a:gd name="connsiteY18" fmla="*/ 690880 h 6859269"/>
              <a:gd name="connsiteX19" fmla="*/ 4482274 w 5175265"/>
              <a:gd name="connsiteY19" fmla="*/ 690880 h 6859269"/>
              <a:gd name="connsiteX20" fmla="*/ 4491143 w 5175265"/>
              <a:gd name="connsiteY20" fmla="*/ 690880 h 6859269"/>
              <a:gd name="connsiteX21" fmla="*/ 4491143 w 5175265"/>
              <a:gd name="connsiteY21" fmla="*/ 1362710 h 685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75265" h="6859269">
                <a:moveTo>
                  <a:pt x="0" y="0"/>
                </a:moveTo>
                <a:lnTo>
                  <a:pt x="0" y="6407150"/>
                </a:lnTo>
                <a:lnTo>
                  <a:pt x="4494943" y="6407150"/>
                </a:lnTo>
                <a:cubicBezTo>
                  <a:pt x="4500011" y="6407150"/>
                  <a:pt x="4505078" y="6410960"/>
                  <a:pt x="4505078" y="6417310"/>
                </a:cubicBezTo>
                <a:cubicBezTo>
                  <a:pt x="4505078" y="6423660"/>
                  <a:pt x="4501278" y="6427470"/>
                  <a:pt x="4494943" y="6427470"/>
                </a:cubicBezTo>
                <a:lnTo>
                  <a:pt x="0" y="6427470"/>
                </a:lnTo>
                <a:lnTo>
                  <a:pt x="0" y="6859270"/>
                </a:lnTo>
                <a:lnTo>
                  <a:pt x="5175266" y="6859270"/>
                </a:lnTo>
                <a:lnTo>
                  <a:pt x="5175266" y="0"/>
                </a:lnTo>
                <a:lnTo>
                  <a:pt x="0" y="0"/>
                </a:lnTo>
                <a:close/>
                <a:moveTo>
                  <a:pt x="4491143" y="1362710"/>
                </a:moveTo>
                <a:lnTo>
                  <a:pt x="4364453" y="1362710"/>
                </a:lnTo>
                <a:lnTo>
                  <a:pt x="4364453" y="895350"/>
                </a:lnTo>
                <a:lnTo>
                  <a:pt x="3826023" y="1435100"/>
                </a:lnTo>
                <a:lnTo>
                  <a:pt x="3736073" y="1344930"/>
                </a:lnTo>
                <a:lnTo>
                  <a:pt x="4261835" y="817880"/>
                </a:lnTo>
                <a:lnTo>
                  <a:pt x="3807019" y="817880"/>
                </a:lnTo>
                <a:lnTo>
                  <a:pt x="3807019" y="690880"/>
                </a:lnTo>
                <a:lnTo>
                  <a:pt x="4364453" y="690880"/>
                </a:lnTo>
                <a:lnTo>
                  <a:pt x="4482274" y="690880"/>
                </a:lnTo>
                <a:lnTo>
                  <a:pt x="4491143" y="690880"/>
                </a:lnTo>
                <a:lnTo>
                  <a:pt x="4491143" y="13627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6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9584266" cy="1387852"/>
          </a:xfrm>
        </p:spPr>
        <p:txBody>
          <a:bodyPr lIns="0" tIns="0" rIns="45720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94F37D59-BF08-6CEE-197E-A579E4701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7BC225B1-A420-C658-9FD7-067B9FEFF74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77334" y="2552698"/>
            <a:ext cx="5964766" cy="3083217"/>
          </a:xfrm>
        </p:spPr>
        <p:txBody>
          <a:bodyPr lIns="91440">
            <a:noAutofit/>
          </a:bodyPr>
          <a:lstStyle>
            <a:lvl1pPr marL="457200" indent="-457200">
              <a:spcBef>
                <a:spcPts val="1600"/>
              </a:spcBef>
              <a:buSzPct val="100000"/>
              <a:buFont typeface="+mj-lt"/>
              <a:buAutoNum type="arabicPeriod"/>
              <a:defRPr sz="1800"/>
            </a:lvl1pPr>
            <a:lvl2pPr marL="800100" indent="-342900">
              <a:spcBef>
                <a:spcPts val="1600"/>
              </a:spcBef>
              <a:buSzPct val="100000"/>
              <a:buFont typeface="+mj-lt"/>
              <a:buAutoNum type="alphaLcPeriod"/>
              <a:defRPr sz="1600"/>
            </a:lvl2pPr>
            <a:lvl3pPr marL="1257300" indent="-342900">
              <a:spcBef>
                <a:spcPts val="1600"/>
              </a:spcBef>
              <a:buSzPct val="100000"/>
              <a:buFont typeface="+mj-lt"/>
              <a:buAutoNum type="arabicParenR"/>
              <a:defRPr sz="1400"/>
            </a:lvl3pPr>
            <a:lvl4pPr marL="1600200" indent="-228600">
              <a:spcBef>
                <a:spcPts val="1600"/>
              </a:spcBef>
              <a:buSzPct val="100000"/>
              <a:buFont typeface="+mj-lt"/>
              <a:buAutoNum type="alphaLcParenR"/>
              <a:defRPr sz="1200"/>
            </a:lvl4pPr>
            <a:lvl5pPr marL="2057400" indent="-228600">
              <a:spcBef>
                <a:spcPts val="1600"/>
              </a:spcBef>
              <a:buSzPct val="100000"/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665F9D66-4BCE-5466-BE42-19F154C5BF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6513" y="2552699"/>
            <a:ext cx="3842913" cy="3083216"/>
          </a:xfrm>
        </p:spPr>
        <p:txBody>
          <a:bodyPr>
            <a:noAutofit/>
          </a:bodyPr>
          <a:lstStyle>
            <a:lvl1pPr marL="457200" indent="-457200">
              <a:lnSpc>
                <a:spcPts val="2400"/>
              </a:lnSpc>
              <a:spcBef>
                <a:spcPts val="2800"/>
              </a:spcBef>
              <a:defRPr sz="2400"/>
            </a:lvl1pPr>
            <a:lvl2pPr>
              <a:lnSpc>
                <a:spcPts val="2400"/>
              </a:lnSpc>
              <a:spcBef>
                <a:spcPts val="2800"/>
              </a:spcBef>
              <a:defRPr sz="2000"/>
            </a:lvl2pPr>
            <a:lvl3pPr>
              <a:lnSpc>
                <a:spcPts val="2400"/>
              </a:lnSpc>
              <a:spcBef>
                <a:spcPts val="2800"/>
              </a:spcBef>
              <a:defRPr sz="1800"/>
            </a:lvl3pPr>
            <a:lvl4pPr>
              <a:lnSpc>
                <a:spcPts val="2400"/>
              </a:lnSpc>
              <a:spcBef>
                <a:spcPts val="2800"/>
              </a:spcBef>
              <a:defRPr sz="1600"/>
            </a:lvl4pPr>
            <a:lvl5pPr>
              <a:lnSpc>
                <a:spcPts val="2400"/>
              </a:lnSpc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673DFC-848F-3CB1-23EC-9E1D65E48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20-Jan-25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699A12-3443-5523-F408-1CF310CF2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8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E195471-80E6-2173-AB78-E4AE69292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85799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57798"/>
            <a:ext cx="10820397" cy="911425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3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D51DDB-9673-3EB3-5A4C-FC9A8E5EB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15B6928-C16A-14F7-594D-C117C2FFA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0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10B5E-BE44-608A-DE4B-D90C921A8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5CBD89-63D9-CB44-E4AE-7915C4D785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20-Jan-25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8E4793-C529-931D-7D27-4D16610424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10B5E-BE44-608A-DE4B-D90C921A8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297680" cy="5468112"/>
          </a:xfrm>
        </p:spPr>
        <p:txBody>
          <a:bodyPr lIns="0" tIns="0" rIns="0" bIns="0" anchor="t" anchorCtr="0">
            <a:normAutofit/>
          </a:bodyPr>
          <a:lstStyle>
            <a:lvl1pPr marL="4572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eriod"/>
              <a:defRPr sz="2400"/>
            </a:lvl1pPr>
            <a:lvl2pPr marL="9144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eriod"/>
              <a:defRPr sz="2000"/>
            </a:lvl2pPr>
            <a:lvl3pPr marL="12573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arenR"/>
              <a:defRPr sz="1800"/>
            </a:lvl3pPr>
            <a:lvl4pPr marL="17145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arenR"/>
              <a:defRPr sz="1600"/>
            </a:lvl4pPr>
            <a:lvl5pPr marL="21717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romanLcPeriod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FB062180-6901-78B5-8F7B-76665DF86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4E5909B6-3BD3-89A6-C532-2485920A2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D1324873-CBF5-A3C4-2FED-7A74AB030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67956"/>
            <a:ext cx="10058400" cy="91440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D51DDB-9673-3EB3-5A4C-FC9A8E5EB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15B6928-C16A-14F7-594D-C117C2FFA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10B5E-BE44-608A-DE4B-D90C921A8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572000" cy="5468112"/>
          </a:xfr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5953968"/>
            <a:ext cx="36576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681981-ACA6-F321-B526-C400A1D9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20-Jan-25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86D413-D12F-D4FC-0369-637417A8AC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6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D51DDB-9673-3EB3-5A4C-FC9A8E5EB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15B6928-C16A-14F7-594D-C117C2FFA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85531A5-E0BC-2493-B1DF-7FDEBBD00D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0" y="856093"/>
            <a:ext cx="5791637" cy="5145815"/>
            <a:chOff x="6400363" y="856093"/>
            <a:chExt cx="5791637" cy="51458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9204924-0071-7102-F00E-8494C96FA10C}"/>
                </a:ext>
              </a:extLst>
            </p:cNvPr>
            <p:cNvSpPr/>
            <p:nvPr userDrawn="1"/>
          </p:nvSpPr>
          <p:spPr>
            <a:xfrm flipH="1">
              <a:off x="6400363" y="856093"/>
              <a:ext cx="5145815" cy="51458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EC3D4C6F-59E1-AAC8-F730-988C9DA079C9}"/>
                </a:ext>
              </a:extLst>
            </p:cNvPr>
            <p:cNvSpPr/>
            <p:nvPr userDrawn="1"/>
          </p:nvSpPr>
          <p:spPr>
            <a:xfrm flipH="1">
              <a:off x="10319220" y="953697"/>
              <a:ext cx="1872780" cy="4949246"/>
            </a:xfrm>
            <a:custGeom>
              <a:avLst/>
              <a:gdLst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403694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820319 w 1872780"/>
                <a:gd name="connsiteY7" fmla="*/ 335236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11" fmla="*/ 0 w 1872780"/>
                <a:gd name="connsiteY11" fmla="*/ 0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311361 h 4949246"/>
                <a:gd name="connsiteX8" fmla="*/ 526273 w 1872780"/>
                <a:gd name="connsiteY8" fmla="*/ 212931 h 4949246"/>
                <a:gd name="connsiteX9" fmla="*/ 95108 w 1872780"/>
                <a:gd name="connsiteY9" fmla="*/ 27645 h 4949246"/>
                <a:gd name="connsiteX10" fmla="*/ 0 w 1872780"/>
                <a:gd name="connsiteY10" fmla="*/ 0 h 494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80" h="4949246">
                  <a:moveTo>
                    <a:pt x="0" y="0"/>
                  </a:moveTo>
                  <a:lnTo>
                    <a:pt x="0" y="4949246"/>
                  </a:lnTo>
                  <a:lnTo>
                    <a:pt x="64976" y="4932538"/>
                  </a:lnTo>
                  <a:cubicBezTo>
                    <a:pt x="1112326" y="4606779"/>
                    <a:pt x="1872780" y="3629848"/>
                    <a:pt x="1872780" y="2475303"/>
                  </a:cubicBezTo>
                  <a:cubicBezTo>
                    <a:pt x="1872780" y="1676003"/>
                    <a:pt x="1508302" y="961831"/>
                    <a:pt x="936480" y="489922"/>
                  </a:cubicBezTo>
                  <a:lnTo>
                    <a:pt x="816865" y="400475"/>
                  </a:lnTo>
                  <a:lnTo>
                    <a:pt x="816865" y="403694"/>
                  </a:lnTo>
                  <a:lnTo>
                    <a:pt x="688294" y="311361"/>
                  </a:lnTo>
                  <a:lnTo>
                    <a:pt x="526273" y="212931"/>
                  </a:lnTo>
                  <a:cubicBezTo>
                    <a:pt x="389561" y="138665"/>
                    <a:pt x="245366" y="76429"/>
                    <a:pt x="95108" y="276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1884E397-4075-3615-C87B-9D22754DFD4C}"/>
                </a:ext>
              </a:extLst>
            </p:cNvPr>
            <p:cNvSpPr/>
            <p:nvPr userDrawn="1"/>
          </p:nvSpPr>
          <p:spPr>
            <a:xfrm flipH="1">
              <a:off x="10319222" y="1763840"/>
              <a:ext cx="1226956" cy="3330322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3140" y="4519311"/>
            <a:ext cx="8913949" cy="1657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E08CADAB-C836-336D-DC60-E20AAE3199B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972878"/>
            <a:ext cx="1264455" cy="4926287"/>
          </a:xfrm>
          <a:custGeom>
            <a:avLst/>
            <a:gdLst>
              <a:gd name="connsiteX0" fmla="*/ 0 w 1264455"/>
              <a:gd name="connsiteY0" fmla="*/ 0 h 4926287"/>
              <a:gd name="connsiteX1" fmla="*/ 53564 w 1264455"/>
              <a:gd name="connsiteY1" fmla="*/ 0 h 4926287"/>
              <a:gd name="connsiteX2" fmla="*/ 184430 w 1264455"/>
              <a:gd name="connsiteY2" fmla="*/ 42338 h 4926287"/>
              <a:gd name="connsiteX3" fmla="*/ 1264455 w 1264455"/>
              <a:gd name="connsiteY3" fmla="*/ 797216 h 4926287"/>
              <a:gd name="connsiteX4" fmla="*/ 1245431 w 1264455"/>
              <a:gd name="connsiteY4" fmla="*/ 818786 h 4926287"/>
              <a:gd name="connsiteX5" fmla="*/ 646813 w 1264455"/>
              <a:gd name="connsiteY5" fmla="*/ 2455489 h 4926287"/>
              <a:gd name="connsiteX6" fmla="*/ 1245431 w 1264455"/>
              <a:gd name="connsiteY6" fmla="*/ 4092193 h 4926287"/>
              <a:gd name="connsiteX7" fmla="*/ 1264455 w 1264455"/>
              <a:gd name="connsiteY7" fmla="*/ 4113762 h 4926287"/>
              <a:gd name="connsiteX8" fmla="*/ 362544 w 1264455"/>
              <a:gd name="connsiteY8" fmla="*/ 4796931 h 4926287"/>
              <a:gd name="connsiteX9" fmla="*/ 201663 w 1264455"/>
              <a:gd name="connsiteY9" fmla="*/ 4862847 h 4926287"/>
              <a:gd name="connsiteX10" fmla="*/ 166695 w 1264455"/>
              <a:gd name="connsiteY10" fmla="*/ 4875645 h 4926287"/>
              <a:gd name="connsiteX11" fmla="*/ 49533 w 1264455"/>
              <a:gd name="connsiteY11" fmla="*/ 4913551 h 4926287"/>
              <a:gd name="connsiteX12" fmla="*/ 0 w 1264455"/>
              <a:gd name="connsiteY12" fmla="*/ 4926287 h 492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4455" h="4926287">
                <a:moveTo>
                  <a:pt x="0" y="0"/>
                </a:moveTo>
                <a:lnTo>
                  <a:pt x="53564" y="0"/>
                </a:lnTo>
                <a:lnTo>
                  <a:pt x="184430" y="42338"/>
                </a:lnTo>
                <a:cubicBezTo>
                  <a:pt x="607635" y="197310"/>
                  <a:pt x="979255" y="460836"/>
                  <a:pt x="1264455" y="797216"/>
                </a:cubicBezTo>
                <a:lnTo>
                  <a:pt x="1245431" y="818786"/>
                </a:lnTo>
                <a:cubicBezTo>
                  <a:pt x="871295" y="1264121"/>
                  <a:pt x="646813" y="1833796"/>
                  <a:pt x="646813" y="2455489"/>
                </a:cubicBezTo>
                <a:cubicBezTo>
                  <a:pt x="646813" y="3077183"/>
                  <a:pt x="871295" y="3648126"/>
                  <a:pt x="1245431" y="4092193"/>
                </a:cubicBezTo>
                <a:lnTo>
                  <a:pt x="1264455" y="4113762"/>
                </a:lnTo>
                <a:cubicBezTo>
                  <a:pt x="1019998" y="4403040"/>
                  <a:pt x="712048" y="4638079"/>
                  <a:pt x="362544" y="4796931"/>
                </a:cubicBezTo>
                <a:lnTo>
                  <a:pt x="201663" y="4862847"/>
                </a:lnTo>
                <a:lnTo>
                  <a:pt x="166695" y="4875645"/>
                </a:lnTo>
                <a:lnTo>
                  <a:pt x="49533" y="4913551"/>
                </a:lnTo>
                <a:lnTo>
                  <a:pt x="0" y="4926287"/>
                </a:lnTo>
                <a:close/>
              </a:path>
            </a:pathLst>
          </a:custGeom>
          <a:noFill/>
        </p:spPr>
        <p:txBody>
          <a:bodyPr wrap="square" lIns="0" tIns="100584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10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10B5E-BE44-608A-DE4B-D90C921A8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3931919" cy="2763442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9D2F740-9D68-14D7-A2BD-C7AF3ED65878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753101" y="694944"/>
            <a:ext cx="4805362" cy="121157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3" y="3607903"/>
            <a:ext cx="3931920" cy="25721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ts val="2400"/>
              </a:lnSpc>
              <a:buNone/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marL="342900" marR="0" lvl="0" indent="-34290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2157413"/>
            <a:ext cx="5753098" cy="4005643"/>
          </a:xfrm>
        </p:spPr>
        <p:txBody>
          <a:bodyPr lIns="0" tIns="0" rIns="0" bIns="0" anchor="t" anchorCtr="0"/>
          <a:lstStyle>
            <a:lvl1pPr marL="0" indent="0">
              <a:lnSpc>
                <a:spcPts val="3000"/>
              </a:lnSpc>
              <a:spcBef>
                <a:spcPts val="2800"/>
              </a:spcBef>
              <a:buNone/>
              <a:defRPr/>
            </a:lvl1pPr>
            <a:lvl2pPr marL="7429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A300139-9769-561C-12A0-4A466D0741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20-Jan-25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4BEE22E-6B38-F772-940C-BDD74D402C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4" y="2476239"/>
            <a:ext cx="5880629" cy="3237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AD12D1E-D950-DF90-FC1D-F9BFC8962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8338" y="0"/>
            <a:ext cx="5173662" cy="6858000"/>
          </a:xfrm>
          <a:custGeom>
            <a:avLst/>
            <a:gdLst>
              <a:gd name="connsiteX0" fmla="*/ 3805872 w 5173662"/>
              <a:gd name="connsiteY0" fmla="*/ 690240 h 6858000"/>
              <a:gd name="connsiteX1" fmla="*/ 3805872 w 5173662"/>
              <a:gd name="connsiteY1" fmla="*/ 818256 h 6858000"/>
              <a:gd name="connsiteX2" fmla="*/ 4262100 w 5173662"/>
              <a:gd name="connsiteY2" fmla="*/ 818256 h 6858000"/>
              <a:gd name="connsiteX3" fmla="*/ 3729696 w 5173662"/>
              <a:gd name="connsiteY3" fmla="*/ 1350660 h 6858000"/>
              <a:gd name="connsiteX4" fmla="*/ 3820217 w 5173662"/>
              <a:gd name="connsiteY4" fmla="*/ 1441181 h 6858000"/>
              <a:gd name="connsiteX5" fmla="*/ 4360085 w 5173662"/>
              <a:gd name="connsiteY5" fmla="*/ 901313 h 6858000"/>
              <a:gd name="connsiteX6" fmla="*/ 4360085 w 5173662"/>
              <a:gd name="connsiteY6" fmla="*/ 1365882 h 6858000"/>
              <a:gd name="connsiteX7" fmla="*/ 4488101 w 5173662"/>
              <a:gd name="connsiteY7" fmla="*/ 1365882 h 6858000"/>
              <a:gd name="connsiteX8" fmla="*/ 4488101 w 5173662"/>
              <a:gd name="connsiteY8" fmla="*/ 818256 h 6858000"/>
              <a:gd name="connsiteX9" fmla="*/ 4488102 w 5173662"/>
              <a:gd name="connsiteY9" fmla="*/ 818256 h 6858000"/>
              <a:gd name="connsiteX10" fmla="*/ 4488102 w 5173662"/>
              <a:gd name="connsiteY10" fmla="*/ 690240 h 6858000"/>
              <a:gd name="connsiteX11" fmla="*/ 4488101 w 5173662"/>
              <a:gd name="connsiteY11" fmla="*/ 690240 h 6858000"/>
              <a:gd name="connsiteX12" fmla="*/ 4360085 w 5173662"/>
              <a:gd name="connsiteY12" fmla="*/ 690240 h 6858000"/>
              <a:gd name="connsiteX13" fmla="*/ 0 w 5173662"/>
              <a:gd name="connsiteY13" fmla="*/ 0 h 6858000"/>
              <a:gd name="connsiteX14" fmla="*/ 5173662 w 5173662"/>
              <a:gd name="connsiteY14" fmla="*/ 0 h 6858000"/>
              <a:gd name="connsiteX15" fmla="*/ 5173662 w 5173662"/>
              <a:gd name="connsiteY15" fmla="*/ 6858000 h 6858000"/>
              <a:gd name="connsiteX16" fmla="*/ 0 w 5173662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3662" h="6858000">
                <a:moveTo>
                  <a:pt x="3805872" y="690240"/>
                </a:moveTo>
                <a:lnTo>
                  <a:pt x="3805872" y="818256"/>
                </a:lnTo>
                <a:lnTo>
                  <a:pt x="4262100" y="818256"/>
                </a:lnTo>
                <a:lnTo>
                  <a:pt x="3729696" y="1350660"/>
                </a:lnTo>
                <a:lnTo>
                  <a:pt x="3820217" y="1441181"/>
                </a:lnTo>
                <a:lnTo>
                  <a:pt x="4360085" y="901313"/>
                </a:lnTo>
                <a:lnTo>
                  <a:pt x="4360085" y="1365882"/>
                </a:lnTo>
                <a:lnTo>
                  <a:pt x="4488101" y="1365882"/>
                </a:lnTo>
                <a:lnTo>
                  <a:pt x="4488101" y="818256"/>
                </a:lnTo>
                <a:lnTo>
                  <a:pt x="4488102" y="818256"/>
                </a:lnTo>
                <a:lnTo>
                  <a:pt x="4488102" y="690240"/>
                </a:lnTo>
                <a:lnTo>
                  <a:pt x="4488101" y="690240"/>
                </a:lnTo>
                <a:lnTo>
                  <a:pt x="4360085" y="690240"/>
                </a:lnTo>
                <a:close/>
                <a:moveTo>
                  <a:pt x="0" y="0"/>
                </a:moveTo>
                <a:lnTo>
                  <a:pt x="5173662" y="0"/>
                </a:lnTo>
                <a:lnTo>
                  <a:pt x="517366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E6EFE9-69CE-71E1-5B5B-E344DFB9DF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20-Jan-25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0CF949-C78F-45EC-4CDE-5D1B002F00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10B5E-BE44-608A-DE4B-D90C921A8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862641"/>
            <a:ext cx="4339805" cy="2566357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9E1EFA6-BBF1-0CF2-B2A5-354FA444260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753101" y="3657818"/>
            <a:ext cx="4339805" cy="2734053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F8106A4-B5DE-575D-F7FC-30617899BB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20-Jan-25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D562560-6E8E-BE71-34A7-27F566AA4B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6C166B37-A875-10F1-3052-1F5C0DBA005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6741" y="2140864"/>
            <a:ext cx="3797114" cy="3494753"/>
          </a:xfrm>
        </p:spPr>
        <p:txBody>
          <a:bodyPr lIns="91440">
            <a:normAutofit/>
          </a:bodyPr>
          <a:lstStyle>
            <a:lvl1pPr>
              <a:spcBef>
                <a:spcPts val="2800"/>
              </a:spcBef>
              <a:defRPr sz="2400"/>
            </a:lvl1pPr>
            <a:lvl2pPr>
              <a:spcBef>
                <a:spcPts val="2800"/>
              </a:spcBef>
              <a:defRPr sz="2000"/>
            </a:lvl2pPr>
            <a:lvl3pPr>
              <a:spcBef>
                <a:spcPts val="2800"/>
              </a:spcBef>
              <a:defRPr sz="1800"/>
            </a:lvl3pPr>
            <a:lvl4pPr>
              <a:spcBef>
                <a:spcPts val="2800"/>
              </a:spcBef>
              <a:defRPr sz="1600"/>
            </a:lvl4pPr>
            <a:lvl5pPr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xmlns="" id="{16CC85AA-22A1-34BB-C21E-8EEC11334A9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54600" y="2103438"/>
            <a:ext cx="6451600" cy="3532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16CDA2-E91D-329D-7637-2B7A71AB4D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20-Jan-25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C0597-1B00-EE50-9A1B-7B2CD5D3EE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0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94946"/>
            <a:ext cx="3793387" cy="27340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1744" y="1926775"/>
            <a:ext cx="5862526" cy="42362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 anchorCtr="0"/>
          <a:lstStyle>
            <a:lvl1pPr algn="ctr">
              <a:defRPr sz="1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F71F1EA-20C8-8269-4328-9CFD833A93B4}"/>
              </a:ext>
            </a:extLst>
          </p:cNvPr>
          <p:cNvGrpSpPr/>
          <p:nvPr userDrawn="1"/>
        </p:nvGrpSpPr>
        <p:grpSpPr>
          <a:xfrm>
            <a:off x="10838266" y="752719"/>
            <a:ext cx="602728" cy="596004"/>
            <a:chOff x="11118823" y="513726"/>
            <a:chExt cx="602728" cy="5960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93C92664-11DA-FCCE-2DBA-5940FD85729D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6335C2E-70C2-3AA2-D2F6-9837BEB89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C37E2B3B-D823-D184-ED44-A72BCBB8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5B05127-A3EE-BCA6-38E9-FEE0E6134EFE}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386297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1E98D2-F38D-1ACF-2990-1F0273375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D4BCE-35F6-425E-BEE7-07902E8BBFFC}" type="datetimeFigureOut">
              <a:rPr lang="en-US" smtClean="0"/>
              <a:pPr/>
              <a:t>20-Jan-25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9DE75F-DF1E-1625-34E8-3AEB150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69" r:id="rId3"/>
    <p:sldLayoutId id="2147483668" r:id="rId4"/>
    <p:sldLayoutId id="2147483689" r:id="rId5"/>
    <p:sldLayoutId id="2147483690" r:id="rId6"/>
    <p:sldLayoutId id="2147483691" r:id="rId7"/>
    <p:sldLayoutId id="2147483694" r:id="rId8"/>
    <p:sldLayoutId id="2147483695" r:id="rId9"/>
    <p:sldLayoutId id="2147483670" r:id="rId10"/>
    <p:sldLayoutId id="2147483696" r:id="rId11"/>
    <p:sldLayoutId id="2147483678" r:id="rId12"/>
    <p:sldLayoutId id="2147483677" r:id="rId13"/>
    <p:sldLayoutId id="2147483671" r:id="rId14"/>
  </p:sldLayoutIdLst>
  <p:hf sldNum="0" hdr="0" ftr="0" dt="0"/>
  <p:txStyles>
    <p:titleStyle>
      <a:lvl1pPr algn="l" defTabSz="457200" rtl="0" eaLnBrk="1" latinLnBrk="0" hangingPunct="1">
        <a:lnSpc>
          <a:spcPts val="4500"/>
        </a:lnSpc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F14DB-AE04-43EA-0022-86BA29BB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9"/>
            <a:ext cx="10058397" cy="4572000"/>
          </a:xfrm>
        </p:spPr>
        <p:txBody>
          <a:bodyPr/>
          <a:lstStyle/>
          <a:p>
            <a:r>
              <a:rPr lang="en-US" dirty="0" smtClean="0"/>
              <a:t>Operational Analysis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Investigating Metric Spike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433264" y="669929"/>
            <a:ext cx="3789177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2733" y="1740764"/>
            <a:ext cx="3578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Calculating a 7-day rolling average can be considered as a better option in comparison with the daily metric as 7-day rolling average helps identify trends by smoothing out short </a:t>
            </a:r>
            <a:r>
              <a:rPr lang="en-US" dirty="0"/>
              <a:t>term </a:t>
            </a:r>
            <a:r>
              <a:rPr lang="en-US" dirty="0" smtClean="0"/>
              <a:t>fluctuations in data as shown in the graph.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956447"/>
              </p:ext>
            </p:extLst>
          </p:nvPr>
        </p:nvGraphicFramePr>
        <p:xfrm>
          <a:off x="5228312" y="1306111"/>
          <a:ext cx="6463862" cy="5013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07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972" y="547799"/>
            <a:ext cx="3789177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3</a:t>
            </a:r>
            <a:r>
              <a:rPr lang="en-US" sz="2000" dirty="0" smtClean="0"/>
              <a:t>. Language Share Analysis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Task :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/>
              <a:t>Calculate the percentage share of each language in the last 30 days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565228" y="547799"/>
            <a:ext cx="5265682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Query: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 SELECT `</a:t>
            </a:r>
            <a:r>
              <a:rPr lang="en-US" sz="2000" b="0" dirty="0" err="1" smtClean="0"/>
              <a:t>language`,COUNT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job_id</a:t>
            </a:r>
            <a:r>
              <a:rPr lang="en-US" sz="2000" b="0" dirty="0" smtClean="0"/>
              <a:t>) as jobs,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ROUND(100 * COUNT(</a:t>
            </a:r>
            <a:r>
              <a:rPr lang="en-US" sz="2000" b="0" dirty="0" err="1" smtClean="0"/>
              <a:t>job_id</a:t>
            </a:r>
            <a:r>
              <a:rPr lang="en-US" sz="2000" b="0" dirty="0" smtClean="0"/>
              <a:t>) / (SELECT COUNT(</a:t>
            </a:r>
            <a:r>
              <a:rPr lang="en-US" sz="2000" b="0" dirty="0" err="1" smtClean="0"/>
              <a:t>job_id</a:t>
            </a:r>
            <a:r>
              <a:rPr lang="en-US" sz="2000" b="0" dirty="0" smtClean="0"/>
              <a:t>) FROM </a:t>
            </a:r>
            <a:r>
              <a:rPr lang="en-US" sz="2000" b="0" dirty="0" err="1" smtClean="0"/>
              <a:t>job_data</a:t>
            </a:r>
            <a:r>
              <a:rPr lang="en-US" sz="2000" b="0" dirty="0" smtClean="0"/>
              <a:t>),2)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AS </a:t>
            </a:r>
            <a:r>
              <a:rPr lang="en-US" sz="2000" b="0" dirty="0" err="1" smtClean="0"/>
              <a:t>percentage_share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FROM </a:t>
            </a:r>
            <a:r>
              <a:rPr lang="en-US" sz="2000" b="0" dirty="0" err="1" smtClean="0"/>
              <a:t>job_data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GROUP BY `language`;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b="0" dirty="0"/>
          </a:p>
        </p:txBody>
      </p:sp>
      <p:pic>
        <p:nvPicPr>
          <p:cNvPr id="2050" name="Picture 2" descr="C:\Users\33333333333333333333\Documents\Bandicam\bandicam 2025-01-16 16-56-37-1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6" t="60548" r="71422" b="22663"/>
          <a:stretch/>
        </p:blipFill>
        <p:spPr bwMode="auto">
          <a:xfrm>
            <a:off x="5785943" y="3109298"/>
            <a:ext cx="4278451" cy="27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201546"/>
              </p:ext>
            </p:extLst>
          </p:nvPr>
        </p:nvGraphicFramePr>
        <p:xfrm>
          <a:off x="-756790" y="1676078"/>
          <a:ext cx="6542733" cy="4803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44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27858" y="1363611"/>
            <a:ext cx="5145398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Persian language is used by millions of people living in Middle East and Central part of Asia.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User base from Middle East and Central Asia are actively engaging with job postings.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Investing in more language support can be a good choice if the </a:t>
            </a:r>
            <a:r>
              <a:rPr lang="en-US" sz="2000" b="0" dirty="0" err="1" smtClean="0"/>
              <a:t>organisation</a:t>
            </a:r>
            <a:r>
              <a:rPr lang="en-US" sz="2000" b="0" dirty="0" smtClean="0"/>
              <a:t> plans to expand the market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2149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4</a:t>
            </a:r>
            <a:r>
              <a:rPr lang="en-US" sz="2000" dirty="0" smtClean="0"/>
              <a:t>. Duplicate Row Detection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Task :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/>
              <a:t>Write an SQL query to display duplicate rows from the </a:t>
            </a:r>
            <a:r>
              <a:rPr lang="en-US" sz="2000" dirty="0" err="1"/>
              <a:t>job_data</a:t>
            </a:r>
            <a:r>
              <a:rPr lang="en-US" sz="2000" dirty="0"/>
              <a:t> </a:t>
            </a:r>
            <a:r>
              <a:rPr lang="en-US" sz="2000" dirty="0" smtClean="0"/>
              <a:t>table.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565228" y="547799"/>
            <a:ext cx="5265682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Query: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 SELECT * FROM (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SELECT * , CASE WHEN COUNT(*) &gt; 1 THEN ‘Duplicate’ Else ‘UNIQUE’ END AS </a:t>
            </a:r>
            <a:r>
              <a:rPr lang="en-US" sz="2000" b="0" dirty="0" err="1" smtClean="0"/>
              <a:t>record_status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FROM </a:t>
            </a:r>
            <a:r>
              <a:rPr lang="en-US" sz="2000" b="0" dirty="0" err="1" smtClean="0"/>
              <a:t>job_data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ORDER BY ds,job_id,actor_id,`event`,`language`,</a:t>
            </a:r>
            <a:r>
              <a:rPr lang="en-US" sz="2000" b="0" dirty="0" err="1" smtClean="0"/>
              <a:t>time_spent,org</a:t>
            </a:r>
            <a:endParaRPr lang="en-US" sz="2000" b="0" dirty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) as sq1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WHERE </a:t>
            </a:r>
            <a:r>
              <a:rPr lang="en-US" sz="2000" b="0" dirty="0" err="1" smtClean="0"/>
              <a:t>record_status</a:t>
            </a:r>
            <a:r>
              <a:rPr lang="en-US" sz="2000" b="0" dirty="0" smtClean="0"/>
              <a:t> = ‘Duplicate’;</a:t>
            </a:r>
            <a:endParaRPr lang="en-US" sz="2000" dirty="0" smtClean="0"/>
          </a:p>
        </p:txBody>
      </p:sp>
      <p:pic>
        <p:nvPicPr>
          <p:cNvPr id="4098" name="Picture 2" descr="C:\Users\33333333333333333333\Documents\Bandicam\bandicam 2025-01-16 16-59-30-75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7" t="60925" r="54353" b="33900"/>
          <a:stretch/>
        </p:blipFill>
        <p:spPr bwMode="auto">
          <a:xfrm>
            <a:off x="5565228" y="4507226"/>
            <a:ext cx="5693689" cy="5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433264" y="1505527"/>
            <a:ext cx="3789177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No Duplicate records were found in the data.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Not a single user interacted with the same job posting more than once 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045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522514"/>
            <a:ext cx="982617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Summary</a:t>
            </a:r>
          </a:p>
          <a:p>
            <a:endParaRPr lang="en-US" b="1" dirty="0" smtClean="0"/>
          </a:p>
          <a:p>
            <a:r>
              <a:rPr lang="en-US" b="1" dirty="0"/>
              <a:t>Metrics Analysis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total_hrs_pday</a:t>
            </a:r>
            <a:r>
              <a:rPr lang="en-US" dirty="0"/>
              <a:t>: Represents the total hours spent reviewing jobs daily; lower values indicate less time spent.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job_reviewed_phr_pday</a:t>
            </a:r>
            <a:r>
              <a:rPr lang="en-US" dirty="0"/>
              <a:t>: Measures the number of jobs reviewed per hour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7-day rolling average is recommended for trend analysis, as it </a:t>
            </a:r>
            <a:r>
              <a:rPr lang="en-US" dirty="0" err="1"/>
              <a:t>smooths</a:t>
            </a:r>
            <a:r>
              <a:rPr lang="en-US" dirty="0"/>
              <a:t> short-term fluctuations better than daily metrics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User Engagement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Persian is widely spoken in the Middle East and Central Asia, regions with active engagement in job postings.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Expanding language support could enhance user experience and market reach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Data Integrity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 duplicate records were found.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Users did not interact with the same job posting more than once.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960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65CC0-8736-1DCB-1F83-598FE73C1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8"/>
            <a:ext cx="10058400" cy="4572000"/>
          </a:xfrm>
        </p:spPr>
        <p:txBody>
          <a:bodyPr/>
          <a:lstStyle/>
          <a:p>
            <a:r>
              <a:rPr lang="en-US" dirty="0" smtClean="0"/>
              <a:t>INVESTIGATING METRIC SPIKE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29E63A-62C3-DAC1-F330-50C1CC40C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33" y="5409845"/>
            <a:ext cx="100584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Case Study - 2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5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648F2-D2C6-2AC5-DB3B-C7AB67F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</p:spPr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INVESTIGATING METRIC SPIKE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7FA86E3-B05F-1FAF-FE02-9EF319E0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101" y="1215190"/>
            <a:ext cx="4297680" cy="5468112"/>
          </a:xfrm>
        </p:spPr>
        <p:txBody>
          <a:bodyPr/>
          <a:lstStyle/>
          <a:p>
            <a:r>
              <a:rPr lang="en-US" dirty="0" smtClean="0"/>
              <a:t>Weekly User Engagement</a:t>
            </a:r>
          </a:p>
          <a:p>
            <a:r>
              <a:rPr lang="en-US" dirty="0" smtClean="0"/>
              <a:t>User Growth Analysis</a:t>
            </a:r>
          </a:p>
          <a:p>
            <a:r>
              <a:rPr lang="en-US" dirty="0" smtClean="0"/>
              <a:t>Weekly Retention Analysis</a:t>
            </a:r>
          </a:p>
          <a:p>
            <a:r>
              <a:rPr lang="en-US" dirty="0" smtClean="0"/>
              <a:t>Weekly Engagement on each device</a:t>
            </a:r>
          </a:p>
          <a:p>
            <a:r>
              <a:rPr lang="en-US" dirty="0" smtClean="0"/>
              <a:t>Email Engagement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1. Weekly User Engagement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Task :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Measure </a:t>
            </a:r>
            <a:r>
              <a:rPr lang="en-US" sz="2000" dirty="0"/>
              <a:t>the activeness of users on a weekly basis.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77916" y="2455426"/>
            <a:ext cx="4461648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Query: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b="0" dirty="0"/>
              <a:t>SELECT EXTRACT(WEEK FROM </a:t>
            </a:r>
            <a:r>
              <a:rPr lang="en-US" sz="2000" b="0" dirty="0" err="1"/>
              <a:t>occurred_at</a:t>
            </a:r>
            <a:r>
              <a:rPr lang="en-US" sz="2000" b="0" dirty="0"/>
              <a:t>) AS `WEEK`, COUNT(DISTINCT </a:t>
            </a:r>
            <a:r>
              <a:rPr lang="en-US" sz="2000" b="0" dirty="0" err="1" smtClean="0"/>
              <a:t>user_id</a:t>
            </a:r>
            <a:r>
              <a:rPr lang="en-US" sz="2000" b="0" dirty="0" smtClean="0"/>
              <a:t>) AS </a:t>
            </a:r>
            <a:r>
              <a:rPr lang="en-US" sz="2000" b="0" dirty="0" err="1" smtClean="0"/>
              <a:t>users_engaged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FROM </a:t>
            </a:r>
            <a:r>
              <a:rPr lang="en-US" sz="2000" b="0" dirty="0"/>
              <a:t>events WHERE </a:t>
            </a:r>
            <a:r>
              <a:rPr lang="en-US" sz="2000" b="0" dirty="0" err="1"/>
              <a:t>event_type</a:t>
            </a:r>
            <a:r>
              <a:rPr lang="en-US" sz="2000" b="0" dirty="0"/>
              <a:t> = </a:t>
            </a:r>
            <a:r>
              <a:rPr lang="en-US" sz="2000" b="0" dirty="0" smtClean="0"/>
              <a:t>'engagement‘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GROUP </a:t>
            </a:r>
            <a:r>
              <a:rPr lang="en-US" sz="2000" b="0" dirty="0"/>
              <a:t>BY `WEEK</a:t>
            </a:r>
            <a:r>
              <a:rPr lang="en-US" sz="2000" b="0" dirty="0" smtClean="0"/>
              <a:t>`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ORDER </a:t>
            </a:r>
            <a:r>
              <a:rPr lang="en-US" sz="2000" b="0" dirty="0"/>
              <a:t>BY `WEEK`;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b="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1" t="28556" r="63046" b="26886"/>
          <a:stretch/>
        </p:blipFill>
        <p:spPr bwMode="auto">
          <a:xfrm>
            <a:off x="6235262" y="766518"/>
            <a:ext cx="3160986" cy="541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9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7647"/>
            <a:ext cx="3789177" cy="4572000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290239"/>
              </p:ext>
            </p:extLst>
          </p:nvPr>
        </p:nvGraphicFramePr>
        <p:xfrm>
          <a:off x="5302469" y="770112"/>
          <a:ext cx="6889531" cy="5249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497" y="1686910"/>
            <a:ext cx="4177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udden increase in user engagement in week 18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 engagement started to decline after week 30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 engagement was lowest in week 35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Organising</a:t>
            </a:r>
            <a:r>
              <a:rPr lang="en-US" dirty="0" smtClean="0"/>
              <a:t> Virtual Contests during this period can help with 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This project focuses on analyzing operational and user engagement data to uncover trends, identify inefficiencies, and investigate metric anomalies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 The </a:t>
            </a:r>
            <a:r>
              <a:rPr lang="en-US" sz="2000" dirty="0"/>
              <a:t>findings will help improve operations, understand user behavior, and support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9911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2</a:t>
            </a:r>
            <a:r>
              <a:rPr lang="en-US" sz="2000" dirty="0" smtClean="0"/>
              <a:t>. User Growth Analysis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Task :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Analyze </a:t>
            </a:r>
            <a:r>
              <a:rPr lang="en-US" sz="2000" dirty="0"/>
              <a:t>the growth of users over time for a </a:t>
            </a:r>
            <a:r>
              <a:rPr lang="en-US" sz="2000" dirty="0" smtClean="0"/>
              <a:t>product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596754" y="1198171"/>
            <a:ext cx="6101265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Query: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SELECT `year`,`week`,</a:t>
            </a:r>
            <a:r>
              <a:rPr lang="en-US" sz="2000" b="0" dirty="0" err="1"/>
              <a:t>active_users,SUM</a:t>
            </a:r>
            <a:r>
              <a:rPr lang="en-US" sz="2000" b="0" dirty="0"/>
              <a:t>(</a:t>
            </a:r>
            <a:r>
              <a:rPr lang="en-US" sz="2000" b="0" dirty="0" err="1"/>
              <a:t>active_users</a:t>
            </a:r>
            <a:r>
              <a:rPr lang="en-US" sz="2000" b="0" dirty="0"/>
              <a:t>) OVER(ORDER BY `</a:t>
            </a:r>
            <a:r>
              <a:rPr lang="en-US" sz="2000" b="0" dirty="0" err="1"/>
              <a:t>year`,`week</a:t>
            </a:r>
            <a:r>
              <a:rPr lang="en-US" sz="2000" b="0" dirty="0"/>
              <a:t>` ROWS BETWEEN UNBOUNDED PRECEDING AND CURRENT ROW) AS </a:t>
            </a:r>
            <a:r>
              <a:rPr lang="en-US" sz="2000" b="0" dirty="0" err="1" smtClean="0"/>
              <a:t>total_active_users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FROM </a:t>
            </a:r>
            <a:r>
              <a:rPr lang="en-US" sz="2000" b="0" dirty="0"/>
              <a:t>(	SELECT EXTRACT(YEAR FROM </a:t>
            </a:r>
            <a:r>
              <a:rPr lang="en-US" sz="2000" b="0" dirty="0" err="1"/>
              <a:t>activated_at</a:t>
            </a:r>
            <a:r>
              <a:rPr lang="en-US" sz="2000" b="0" dirty="0"/>
              <a:t>) as `</a:t>
            </a:r>
            <a:r>
              <a:rPr lang="en-US" sz="2000" b="0" dirty="0" err="1"/>
              <a:t>year`,EXTRACT</a:t>
            </a:r>
            <a:r>
              <a:rPr lang="en-US" sz="2000" b="0" dirty="0"/>
              <a:t>(WEEK FROM </a:t>
            </a:r>
            <a:r>
              <a:rPr lang="en-US" sz="2000" b="0" dirty="0" err="1"/>
              <a:t>activated_at</a:t>
            </a:r>
            <a:r>
              <a:rPr lang="en-US" sz="2000" b="0" dirty="0"/>
              <a:t>) as `</a:t>
            </a:r>
            <a:r>
              <a:rPr lang="en-US" sz="2000" b="0" dirty="0" err="1"/>
              <a:t>week`,COUNT</a:t>
            </a:r>
            <a:r>
              <a:rPr lang="en-US" sz="2000" b="0" dirty="0"/>
              <a:t>(DISTINCT </a:t>
            </a:r>
            <a:r>
              <a:rPr lang="en-US" sz="2000" b="0" dirty="0" err="1"/>
              <a:t>user_id</a:t>
            </a:r>
            <a:r>
              <a:rPr lang="en-US" sz="2000" b="0" dirty="0"/>
              <a:t>) as </a:t>
            </a:r>
            <a:r>
              <a:rPr lang="en-US" sz="2000" b="0" dirty="0" err="1"/>
              <a:t>active_users</a:t>
            </a:r>
            <a:r>
              <a:rPr lang="en-US" sz="2000" b="0" dirty="0"/>
              <a:t>    FROM users    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GROUP </a:t>
            </a:r>
            <a:r>
              <a:rPr lang="en-US" sz="2000" b="0" dirty="0"/>
              <a:t>BY `</a:t>
            </a:r>
            <a:r>
              <a:rPr lang="en-US" sz="2000" b="0" dirty="0" err="1"/>
              <a:t>year`,`week</a:t>
            </a:r>
            <a:r>
              <a:rPr lang="en-US" sz="2000" b="0" dirty="0"/>
              <a:t>`    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ORDER </a:t>
            </a:r>
            <a:r>
              <a:rPr lang="en-US" sz="2000" b="0" dirty="0"/>
              <a:t>BY `</a:t>
            </a:r>
            <a:r>
              <a:rPr lang="en-US" sz="2000" b="0" dirty="0" err="1"/>
              <a:t>year`,`week</a:t>
            </a:r>
            <a:r>
              <a:rPr lang="en-US" sz="2000" b="0" dirty="0"/>
              <a:t>`) as sq1;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240277"/>
              </p:ext>
            </p:extLst>
          </p:nvPr>
        </p:nvGraphicFramePr>
        <p:xfrm>
          <a:off x="357352" y="2396359"/>
          <a:ext cx="4572000" cy="3673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69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867469"/>
              </p:ext>
            </p:extLst>
          </p:nvPr>
        </p:nvGraphicFramePr>
        <p:xfrm>
          <a:off x="173419" y="614855"/>
          <a:ext cx="11603422" cy="5517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59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7571" y="1403131"/>
            <a:ext cx="5202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More no. of users were active per week in 2014 as compared to 2013.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decline in total users on the platform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Seasonal </a:t>
            </a:r>
            <a:r>
              <a:rPr lang="en-US" b="1" dirty="0"/>
              <a:t>patterns</a:t>
            </a:r>
            <a:r>
              <a:rPr lang="en-US" dirty="0"/>
              <a:t> or </a:t>
            </a:r>
            <a:r>
              <a:rPr lang="en-US" b="1" dirty="0"/>
              <a:t>campaign effectiveness</a:t>
            </a:r>
            <a:r>
              <a:rPr lang="en-US" dirty="0"/>
              <a:t> </a:t>
            </a:r>
            <a:r>
              <a:rPr lang="en-US" dirty="0" smtClean="0"/>
              <a:t>can be understood by  </a:t>
            </a:r>
            <a:r>
              <a:rPr lang="en-US" dirty="0"/>
              <a:t>observing spikes or drops in new users.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t="20689" r="66436" b="12284"/>
          <a:stretch/>
        </p:blipFill>
        <p:spPr bwMode="auto">
          <a:xfrm>
            <a:off x="1190307" y="1387366"/>
            <a:ext cx="2601310" cy="490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5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3</a:t>
            </a:r>
            <a:r>
              <a:rPr lang="en-US" sz="2000" dirty="0" smtClean="0"/>
              <a:t>. Weekly Retention Analysis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Task :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/>
              <a:t>Analyze the retention of users on a weekly basis after signing up for a </a:t>
            </a:r>
            <a:r>
              <a:rPr lang="en-US" sz="2000" dirty="0" smtClean="0"/>
              <a:t>product</a:t>
            </a:r>
            <a:endParaRPr lang="en-US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533696" y="1162654"/>
            <a:ext cx="6164318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Query: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b="0" dirty="0"/>
              <a:t>SELECT sq1.start_date,sq2.year_week,sq2.active_users</a:t>
            </a:r>
            <a:r>
              <a:rPr lang="en-US" sz="2000" b="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sq1.total_users,sq2.active_users/sq1.total_users*100 </a:t>
            </a:r>
            <a:r>
              <a:rPr lang="en-US" sz="2000" b="0" dirty="0"/>
              <a:t>AS `</a:t>
            </a:r>
            <a:r>
              <a:rPr lang="en-US" sz="2000" b="0" dirty="0" err="1"/>
              <a:t>retention_rate</a:t>
            </a:r>
            <a:r>
              <a:rPr lang="en-US" sz="2000" b="0" dirty="0" smtClean="0"/>
              <a:t>(%)`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FROM ( SELECT </a:t>
            </a:r>
            <a:r>
              <a:rPr lang="en-US" sz="2000" b="0" dirty="0"/>
              <a:t>DATE(</a:t>
            </a:r>
            <a:r>
              <a:rPr lang="en-US" sz="2000" b="0" dirty="0" err="1"/>
              <a:t>activated_at</a:t>
            </a:r>
            <a:r>
              <a:rPr lang="en-US" sz="2000" b="0" dirty="0"/>
              <a:t>) AS </a:t>
            </a:r>
            <a:r>
              <a:rPr lang="en-US" sz="2000" b="0" dirty="0" err="1"/>
              <a:t>start_date,COUNT</a:t>
            </a:r>
            <a:r>
              <a:rPr lang="en-US" sz="2000" b="0" dirty="0"/>
              <a:t>(*) AS </a:t>
            </a:r>
            <a:r>
              <a:rPr lang="en-US" sz="2000" b="0" dirty="0" err="1"/>
              <a:t>total_users</a:t>
            </a:r>
            <a:r>
              <a:rPr lang="en-US" sz="2000" b="0" dirty="0"/>
              <a:t> FROM users GROUP BY 1    ) as sq1</a:t>
            </a:r>
            <a:r>
              <a:rPr lang="en-US" sz="2000" b="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( SELECT </a:t>
            </a:r>
            <a:r>
              <a:rPr lang="en-US" sz="2000" b="0" dirty="0"/>
              <a:t>DATE(</a:t>
            </a:r>
            <a:r>
              <a:rPr lang="en-US" sz="2000" b="0" dirty="0" err="1"/>
              <a:t>u.activated_at</a:t>
            </a:r>
            <a:r>
              <a:rPr lang="en-US" sz="2000" b="0" dirty="0"/>
              <a:t>) AS </a:t>
            </a:r>
            <a:r>
              <a:rPr lang="en-US" sz="2000" b="0" dirty="0" err="1"/>
              <a:t>start_date,YEARWEEK</a:t>
            </a:r>
            <a:r>
              <a:rPr lang="en-US" sz="2000" b="0" dirty="0"/>
              <a:t>(</a:t>
            </a:r>
            <a:r>
              <a:rPr lang="en-US" sz="2000" b="0" dirty="0" err="1"/>
              <a:t>e.occurred_at</a:t>
            </a:r>
            <a:r>
              <a:rPr lang="en-US" sz="2000" b="0" dirty="0"/>
              <a:t>) AS </a:t>
            </a:r>
            <a:r>
              <a:rPr lang="en-US" sz="2000" b="0" dirty="0" err="1"/>
              <a:t>year_week,COUNT</a:t>
            </a:r>
            <a:r>
              <a:rPr lang="en-US" sz="2000" b="0" dirty="0"/>
              <a:t>(DISTINCT </a:t>
            </a:r>
            <a:r>
              <a:rPr lang="en-US" sz="2000" b="0" dirty="0" err="1"/>
              <a:t>e.user_id</a:t>
            </a:r>
            <a:r>
              <a:rPr lang="en-US" sz="2000" b="0" dirty="0"/>
              <a:t>) AS </a:t>
            </a:r>
            <a:r>
              <a:rPr lang="en-US" sz="2000" b="0" dirty="0" err="1" smtClean="0"/>
              <a:t>active_users</a:t>
            </a:r>
            <a:r>
              <a:rPr lang="en-US" sz="2000" b="0" dirty="0" smtClean="0"/>
              <a:t> FROM </a:t>
            </a:r>
            <a:r>
              <a:rPr lang="en-US" sz="2000" b="0" dirty="0"/>
              <a:t>events e    JOIN users u ON </a:t>
            </a:r>
            <a:r>
              <a:rPr lang="en-US" sz="2000" b="0" dirty="0" err="1"/>
              <a:t>e.user_id</a:t>
            </a:r>
            <a:r>
              <a:rPr lang="en-US" sz="2000" b="0" dirty="0"/>
              <a:t> = </a:t>
            </a:r>
            <a:r>
              <a:rPr lang="en-US" sz="2000" b="0" dirty="0" err="1"/>
              <a:t>u.user_id</a:t>
            </a:r>
            <a:r>
              <a:rPr lang="en-US" sz="2000" b="0" dirty="0"/>
              <a:t>    WHERE </a:t>
            </a:r>
            <a:r>
              <a:rPr lang="en-US" sz="2000" b="0" dirty="0" err="1"/>
              <a:t>e.event_type</a:t>
            </a:r>
            <a:r>
              <a:rPr lang="en-US" sz="2000" b="0" dirty="0"/>
              <a:t> = 'engagement'    GROUP BY </a:t>
            </a:r>
            <a:r>
              <a:rPr lang="en-US" sz="2000" b="0" dirty="0" err="1" smtClean="0"/>
              <a:t>start_date,year_week</a:t>
            </a:r>
            <a:r>
              <a:rPr lang="en-US" sz="2000" b="0" dirty="0" smtClean="0"/>
              <a:t>) AS sq2WHERE </a:t>
            </a:r>
            <a:r>
              <a:rPr lang="en-US" sz="2000" b="0" dirty="0"/>
              <a:t>sq1.start_date  = sq2.start_date;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2" t="24569" r="57470" b="28664"/>
          <a:stretch/>
        </p:blipFill>
        <p:spPr bwMode="auto">
          <a:xfrm>
            <a:off x="819805" y="2885090"/>
            <a:ext cx="3752193" cy="342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9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43423"/>
              </p:ext>
            </p:extLst>
          </p:nvPr>
        </p:nvGraphicFramePr>
        <p:xfrm>
          <a:off x="187928" y="143969"/>
          <a:ext cx="11541617" cy="625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64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386" y="1182414"/>
            <a:ext cx="62431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Retention refers to the percentage of users who performed some action (e.g., logging in, using a feature, making a purchase) in subsequent weeks after signing </a:t>
            </a:r>
            <a:r>
              <a:rPr lang="en-US" dirty="0" smtClean="0"/>
              <a:t>up.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If a feature was introduced during a specific week, measure its impact by comparing retention rates before and after its </a:t>
            </a:r>
            <a:r>
              <a:rPr lang="en-US" dirty="0" smtClean="0"/>
              <a:t>release.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Steeper declines suggests that the product struggles to maintain engagement.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Weeks with high retention rate an indicate successful campaigns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375" y="694944"/>
            <a:ext cx="444646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4. </a:t>
            </a:r>
            <a:r>
              <a:rPr lang="en-US" sz="2000" dirty="0"/>
              <a:t>Weekly Engagement Per </a:t>
            </a:r>
            <a:r>
              <a:rPr lang="en-US" sz="2000" dirty="0" smtClean="0"/>
              <a:t>Device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Task :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/>
              <a:t>Measure </a:t>
            </a:r>
            <a:r>
              <a:rPr lang="en-US" sz="2000" dirty="0"/>
              <a:t>the activeness of users on a weekly basis per device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04490" y="2644613"/>
            <a:ext cx="4430110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Query: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b="0" dirty="0"/>
              <a:t>SELECT EXTRACT(WEEK FROM </a:t>
            </a:r>
            <a:r>
              <a:rPr lang="en-US" sz="2000" b="0" dirty="0" err="1"/>
              <a:t>occurred_at</a:t>
            </a:r>
            <a:r>
              <a:rPr lang="en-US" sz="2000" b="0" dirty="0"/>
              <a:t>) AS `</a:t>
            </a:r>
            <a:r>
              <a:rPr lang="en-US" sz="2000" b="0" dirty="0" err="1"/>
              <a:t>WEEK`,device</a:t>
            </a:r>
            <a:r>
              <a:rPr lang="en-US" sz="2000" b="0" dirty="0"/>
              <a:t>, COUNT(DISTINCT </a:t>
            </a:r>
            <a:r>
              <a:rPr lang="en-US" sz="2000" b="0" dirty="0" err="1"/>
              <a:t>user_id</a:t>
            </a:r>
            <a:r>
              <a:rPr lang="en-US" sz="2000" b="0" dirty="0"/>
              <a:t>) as </a:t>
            </a:r>
            <a:r>
              <a:rPr lang="en-US" sz="2000" b="0" dirty="0" err="1"/>
              <a:t>users_engagedFROM</a:t>
            </a:r>
            <a:r>
              <a:rPr lang="en-US" sz="2000" b="0" dirty="0"/>
              <a:t> events WHERE </a:t>
            </a:r>
            <a:r>
              <a:rPr lang="en-US" sz="2000" b="0" dirty="0" err="1"/>
              <a:t>event_type</a:t>
            </a:r>
            <a:r>
              <a:rPr lang="en-US" sz="2000" b="0" dirty="0"/>
              <a:t> = </a:t>
            </a:r>
            <a:r>
              <a:rPr lang="en-US" sz="2000" b="0" dirty="0" smtClean="0"/>
              <a:t>'engagement‘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GROUP </a:t>
            </a:r>
            <a:r>
              <a:rPr lang="en-US" sz="2000" b="0" dirty="0"/>
              <a:t>BY `</a:t>
            </a:r>
            <a:r>
              <a:rPr lang="en-US" sz="2000" b="0" dirty="0" err="1"/>
              <a:t>WEEK`,</a:t>
            </a:r>
            <a:r>
              <a:rPr lang="en-US" sz="2000" b="0" dirty="0" err="1" smtClean="0"/>
              <a:t>device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ORDER </a:t>
            </a:r>
            <a:r>
              <a:rPr lang="en-US" sz="2000" b="0" dirty="0"/>
              <a:t>BY `</a:t>
            </a:r>
            <a:r>
              <a:rPr lang="en-US" sz="2000" b="0" dirty="0" err="1"/>
              <a:t>WEEK`,device</a:t>
            </a:r>
            <a:r>
              <a:rPr lang="en-US" sz="2000" b="0" dirty="0"/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4" t="25216" r="67405" b="12284"/>
          <a:stretch/>
        </p:blipFill>
        <p:spPr bwMode="auto">
          <a:xfrm>
            <a:off x="6321974" y="693683"/>
            <a:ext cx="2898680" cy="542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671206"/>
              </p:ext>
            </p:extLst>
          </p:nvPr>
        </p:nvGraphicFramePr>
        <p:xfrm>
          <a:off x="189187" y="914400"/>
          <a:ext cx="11225048" cy="545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07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3697" y="1245482"/>
            <a:ext cx="52026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Device-based activeness data can reveal where users may face difficulties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Lower activeness </a:t>
            </a:r>
            <a:r>
              <a:rPr lang="en-US" dirty="0"/>
              <a:t>on </a:t>
            </a:r>
            <a:r>
              <a:rPr lang="en-US" dirty="0" smtClean="0"/>
              <a:t>mobile phones as compared to desktops might </a:t>
            </a:r>
            <a:r>
              <a:rPr lang="en-US" dirty="0"/>
              <a:t>highlight the need for app-specific features or improved mobile interfaces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Most no. of users in desktop category use </a:t>
            </a:r>
            <a:r>
              <a:rPr lang="en-US" dirty="0" err="1" smtClean="0"/>
              <a:t>Macbook</a:t>
            </a:r>
            <a:r>
              <a:rPr lang="en-US" dirty="0" smtClean="0"/>
              <a:t> Pro.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Most no. of users in mobile category use </a:t>
            </a:r>
            <a:r>
              <a:rPr lang="en-US" dirty="0" err="1" smtClean="0"/>
              <a:t>Iphone</a:t>
            </a:r>
            <a:r>
              <a:rPr lang="en-US" dirty="0" smtClean="0"/>
              <a:t> 5.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375" y="694944"/>
            <a:ext cx="444646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5</a:t>
            </a:r>
            <a:r>
              <a:rPr lang="en-US" sz="2000" dirty="0" smtClean="0"/>
              <a:t>. Email Engagement Analysis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Task :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/>
              <a:t>Analyze how users are engaging with the email service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04490" y="2644613"/>
            <a:ext cx="4430110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Query: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SELECT </a:t>
            </a:r>
          </a:p>
          <a:p>
            <a:pPr>
              <a:lnSpc>
                <a:spcPct val="100000"/>
              </a:lnSpc>
            </a:pPr>
            <a:r>
              <a:rPr lang="en-US" sz="2000" b="0" dirty="0" err="1" smtClean="0"/>
              <a:t>action,COUNT</a:t>
            </a:r>
            <a:r>
              <a:rPr lang="en-US" sz="2000" b="0" dirty="0" smtClean="0"/>
              <a:t>(DISTINCT </a:t>
            </a:r>
            <a:r>
              <a:rPr lang="en-US" sz="2000" b="0" dirty="0" err="1" smtClean="0"/>
              <a:t>user_id</a:t>
            </a:r>
            <a:r>
              <a:rPr lang="en-US" sz="2000" b="0" dirty="0" smtClean="0"/>
              <a:t>) as </a:t>
            </a:r>
            <a:r>
              <a:rPr lang="en-US" sz="2000" b="0" dirty="0" err="1" smtClean="0"/>
              <a:t>users_engaged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FROM </a:t>
            </a:r>
            <a:r>
              <a:rPr lang="en-US" sz="2000" b="0" dirty="0" err="1" smtClean="0"/>
              <a:t>email_events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GROUP BY action;</a:t>
            </a:r>
            <a:endParaRPr lang="en-US" sz="20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t="67402" r="68860" b="19827"/>
          <a:stretch/>
        </p:blipFill>
        <p:spPr bwMode="auto">
          <a:xfrm>
            <a:off x="5439101" y="505088"/>
            <a:ext cx="4695548" cy="19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702610"/>
              </p:ext>
            </p:extLst>
          </p:nvPr>
        </p:nvGraphicFramePr>
        <p:xfrm>
          <a:off x="5439101" y="2782613"/>
          <a:ext cx="6069727" cy="346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340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  <a:noFill/>
        </p:spPr>
        <p:txBody>
          <a:bodyPr>
            <a:no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273" y="647649"/>
            <a:ext cx="4572000" cy="5468112"/>
          </a:xfrm>
          <a:noFill/>
        </p:spPr>
        <p:txBody>
          <a:bodyPr>
            <a:normAutofit/>
          </a:bodyPr>
          <a:lstStyle/>
          <a:p>
            <a:r>
              <a:rPr lang="en-US" sz="2000" b="1" dirty="0"/>
              <a:t>Database </a:t>
            </a:r>
            <a:r>
              <a:rPr lang="en-US" sz="2000" b="1" dirty="0" smtClean="0"/>
              <a:t>Setup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Imported the database into MySQL Workbench and verified the structure for accuracy.</a:t>
            </a:r>
          </a:p>
          <a:p>
            <a:r>
              <a:rPr lang="en-US" sz="2000" b="1" dirty="0"/>
              <a:t>Query Development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Wrote </a:t>
            </a:r>
            <a:r>
              <a:rPr lang="en-US" sz="2000" dirty="0" smtClean="0"/>
              <a:t>SQL </a:t>
            </a:r>
            <a:r>
              <a:rPr lang="en-US" sz="2000" dirty="0"/>
              <a:t>queries to answer key business questions, focusing on marketing and operational metrics.</a:t>
            </a:r>
          </a:p>
          <a:p>
            <a:r>
              <a:rPr lang="en-US" sz="2000" b="1" dirty="0"/>
              <a:t>Data Analysis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Validated query outputs and extracted actionable insights aligned with business goals.</a:t>
            </a:r>
          </a:p>
          <a:p>
            <a:r>
              <a:rPr lang="en-US" sz="2000" b="1" dirty="0"/>
              <a:t>Results Summary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Consolidated findings to support strategic decisions in product, marketing,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2979" y="1702689"/>
            <a:ext cx="5423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Email_open</a:t>
            </a:r>
            <a:r>
              <a:rPr lang="en-US" dirty="0" smtClean="0"/>
              <a:t> action was performed more than </a:t>
            </a:r>
            <a:r>
              <a:rPr lang="en-US" dirty="0" err="1" smtClean="0"/>
              <a:t>sent_reengagement_mail</a:t>
            </a:r>
            <a:r>
              <a:rPr lang="en-US" dirty="0" smtClean="0"/>
              <a:t> </a:t>
            </a:r>
            <a:r>
              <a:rPr lang="en-US" dirty="0" err="1" smtClean="0"/>
              <a:t>action,this</a:t>
            </a:r>
            <a:r>
              <a:rPr lang="en-US" dirty="0" smtClean="0"/>
              <a:t> suggests that a significant number of users are active.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Around 4000 people have mailed weekly digests so far thus having a part in increasing the no. of </a:t>
            </a:r>
            <a:r>
              <a:rPr lang="en-US" dirty="0" err="1" smtClean="0"/>
              <a:t>email_open</a:t>
            </a:r>
            <a:r>
              <a:rPr lang="en-US" dirty="0" smtClean="0"/>
              <a:t> action.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3486" y="711200"/>
            <a:ext cx="1010194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Summary</a:t>
            </a:r>
          </a:p>
          <a:p>
            <a:endParaRPr lang="en-US" b="1" dirty="0" smtClean="0"/>
          </a:p>
          <a:p>
            <a:r>
              <a:rPr lang="en-US" b="1" dirty="0" smtClean="0"/>
              <a:t>User </a:t>
            </a:r>
            <a:r>
              <a:rPr lang="en-US" b="1" dirty="0"/>
              <a:t>Engagement Trends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Sharp increase in user engagement observed in week 18, followed by a decline after week 30.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Engagement hit its lowest point in week 35.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Virtual contests during low-engagement periods could help improve activity.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Weekly active users were higher in 2014 compared to 2013.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Despite fluctuations, the total user base on the platform has remained stable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Seasonal Patterns and Campaign Analysis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Spikes or drops in new users can indicate seasonal trends or campaign effectiveness.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Retention measures the percentage of users who stay active after signing up.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Retention analysis before and after feature releases can reveal their impact.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High retention rates correlate with successful campaigns, while steep declines indicate challenges in sustaining engagement.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577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1543" y="1625602"/>
            <a:ext cx="99858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Device Usage and Performance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Mobile activeness is lower than desktop, suggesting the need for mobile-specific improvements.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Most desktop users prefer MacBook Pro; most mobile users use iPhone 5</a:t>
            </a:r>
            <a:r>
              <a:rPr lang="en-US" dirty="0" smtClean="0"/>
              <a:t>.\</a:t>
            </a:r>
          </a:p>
          <a:p>
            <a:endParaRPr lang="en-US" dirty="0"/>
          </a:p>
          <a:p>
            <a:r>
              <a:rPr lang="en-US" b="1" dirty="0"/>
              <a:t>Email Engagement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email_open</a:t>
            </a:r>
            <a:r>
              <a:rPr lang="en-US" dirty="0"/>
              <a:t> action is significantly higher than </a:t>
            </a:r>
            <a:r>
              <a:rPr lang="en-US" b="1" dirty="0" err="1"/>
              <a:t>sent_reengagement_mail</a:t>
            </a:r>
            <a:r>
              <a:rPr lang="en-US" dirty="0"/>
              <a:t>, indicating active user interest.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Weekly digests have been mailed </a:t>
            </a:r>
            <a:r>
              <a:rPr lang="en-US" dirty="0" smtClean="0"/>
              <a:t>by around </a:t>
            </a:r>
            <a:r>
              <a:rPr lang="en-US" dirty="0"/>
              <a:t>4,000 users, contributing to increased email engagement.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17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95" y="394139"/>
            <a:ext cx="8913949" cy="55774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Reflections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SQL Skills: Gained experience in writing efficient queries and analyzing complex data.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Analytical Growth: Improved ability to interpret data and provide actionable insights.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Challenges Overcome:  Navigated complex table relationships.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                       Optimized </a:t>
            </a:r>
            <a:r>
              <a:rPr lang="en-US" sz="1800" b="1" dirty="0">
                <a:solidFill>
                  <a:schemeClr val="tx1"/>
                </a:solidFill>
              </a:rPr>
              <a:t>query performance through iteration.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Key Takeaways: Strengthened problem-solving and reinforced the importance of data-driven decisions.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B4EB3-85F1-8A77-09E4-9D41686B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799"/>
            <a:ext cx="10058400" cy="4572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210" y="5549464"/>
            <a:ext cx="3720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By: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Aditya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 C.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Mohite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Date: 20/01/2025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Tech-Stack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250" y="521536"/>
            <a:ext cx="5590578" cy="5618005"/>
          </a:xfrm>
        </p:spPr>
        <p:txBody>
          <a:bodyPr>
            <a:normAutofit/>
          </a:bodyPr>
          <a:lstStyle/>
          <a:p>
            <a:r>
              <a:rPr lang="en-US" b="1" dirty="0" smtClean="0"/>
              <a:t>Database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MySQL Workbench</a:t>
            </a:r>
            <a:r>
              <a:rPr lang="en-US" dirty="0" smtClean="0"/>
              <a:t> (</a:t>
            </a:r>
            <a:r>
              <a:rPr lang="en-US" b="1" dirty="0" smtClean="0"/>
              <a:t>8.0.39</a:t>
            </a:r>
            <a:r>
              <a:rPr lang="en-US" dirty="0" smtClean="0"/>
              <a:t>): </a:t>
            </a:r>
            <a:r>
              <a:rPr lang="en-US" dirty="0"/>
              <a:t>User-friendly and efficient for managing databases and running SQL queries. </a:t>
            </a:r>
            <a:endParaRPr lang="en-US" dirty="0" smtClean="0"/>
          </a:p>
          <a:p>
            <a:r>
              <a:rPr lang="en-US" b="1" dirty="0" smtClean="0"/>
              <a:t>Programming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SQL</a:t>
            </a:r>
            <a:r>
              <a:rPr lang="en-US" dirty="0"/>
              <a:t>: Essential for extracting, analyzing, and interpreting data. </a:t>
            </a:r>
            <a:endParaRPr lang="en-US" dirty="0" smtClean="0"/>
          </a:p>
          <a:p>
            <a:r>
              <a:rPr lang="en-US" b="1" dirty="0" smtClean="0"/>
              <a:t>Other </a:t>
            </a:r>
            <a:r>
              <a:rPr lang="en-US" b="1" dirty="0"/>
              <a:t>Tools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b="1" dirty="0" smtClean="0"/>
              <a:t>PowerPoint/Word</a:t>
            </a:r>
            <a:r>
              <a:rPr lang="en-US" dirty="0"/>
              <a:t>: Used to create a clear and professional report/presentation.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Why </a:t>
            </a:r>
            <a:r>
              <a:rPr lang="en-US" b="1" dirty="0"/>
              <a:t>These Tools?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Selected </a:t>
            </a:r>
            <a:r>
              <a:rPr lang="en-US" dirty="0"/>
              <a:t>for their ease of use, compatibility, and ability to efficiently perform data analysis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407941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65CC0-8736-1DCB-1F83-598FE73C1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8"/>
            <a:ext cx="10058400" cy="4572000"/>
          </a:xfrm>
        </p:spPr>
        <p:txBody>
          <a:bodyPr/>
          <a:lstStyle/>
          <a:p>
            <a:r>
              <a:rPr lang="en-US" dirty="0" smtClean="0"/>
              <a:t>JOB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29E63A-62C3-DAC1-F330-50C1CC40C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33" y="5409845"/>
            <a:ext cx="100584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Case Study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83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648F2-D2C6-2AC5-DB3B-C7AB67F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</p:spPr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JOB DATA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7FA86E3-B05F-1FAF-FE02-9EF319E0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101" y="1751234"/>
            <a:ext cx="4297680" cy="5468112"/>
          </a:xfrm>
        </p:spPr>
        <p:txBody>
          <a:bodyPr/>
          <a:lstStyle/>
          <a:p>
            <a:r>
              <a:rPr lang="en-US" dirty="0" smtClean="0"/>
              <a:t>Frequency of jobs reviewed</a:t>
            </a:r>
          </a:p>
          <a:p>
            <a:r>
              <a:rPr lang="en-US" dirty="0" smtClean="0"/>
              <a:t>Throughput Analysis</a:t>
            </a:r>
          </a:p>
          <a:p>
            <a:r>
              <a:rPr lang="en-US" dirty="0" smtClean="0"/>
              <a:t>Language Share Analysis</a:t>
            </a:r>
          </a:p>
          <a:p>
            <a:r>
              <a:rPr lang="en-US" dirty="0" smtClean="0"/>
              <a:t>Duplicate rows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1. Frequency of Jobs reviewed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Task </a:t>
            </a:r>
            <a:r>
              <a:rPr lang="en-US" sz="2000" dirty="0"/>
              <a:t>: Calculate the number of jobs reviewed per hour for each day in November 2020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565228" y="547799"/>
            <a:ext cx="5265682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Query: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SELECT 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ds, ROUND(SUM(</a:t>
            </a:r>
            <a:r>
              <a:rPr lang="en-US" sz="2000" b="0" dirty="0" err="1" smtClean="0"/>
              <a:t>time_spent</a:t>
            </a:r>
            <a:r>
              <a:rPr lang="en-US" sz="2000" b="0" dirty="0" smtClean="0"/>
              <a:t>)/3600,2) AS </a:t>
            </a:r>
            <a:r>
              <a:rPr lang="en-US" sz="2000" b="0" dirty="0" err="1" smtClean="0"/>
              <a:t>total_hrs_pday</a:t>
            </a:r>
            <a:r>
              <a:rPr lang="en-US" sz="2000" b="0" dirty="0" smtClean="0"/>
              <a:t>, ROUND((COUNT(</a:t>
            </a:r>
            <a:r>
              <a:rPr lang="en-US" sz="2000" b="0" dirty="0" err="1" smtClean="0"/>
              <a:t>job_id</a:t>
            </a:r>
            <a:r>
              <a:rPr lang="en-US" sz="2000" b="0" dirty="0" smtClean="0"/>
              <a:t>)/(SUM(</a:t>
            </a:r>
            <a:r>
              <a:rPr lang="en-US" sz="2000" b="0" dirty="0" err="1" smtClean="0"/>
              <a:t>time_spent</a:t>
            </a:r>
            <a:r>
              <a:rPr lang="en-US" sz="2000" b="0" dirty="0" smtClean="0"/>
              <a:t>)/3600)),2) as </a:t>
            </a:r>
            <a:r>
              <a:rPr lang="en-US" sz="2000" b="0" dirty="0" err="1" smtClean="0"/>
              <a:t>job_reviewed_phr_pday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FROM </a:t>
            </a:r>
            <a:r>
              <a:rPr lang="en-US" sz="2000" b="0" dirty="0" err="1" smtClean="0"/>
              <a:t>job_data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GROUP BY ds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ORDER BY ds;</a:t>
            </a:r>
            <a:endParaRPr lang="en-US" sz="2000" b="0" dirty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b="0" dirty="0"/>
          </a:p>
        </p:txBody>
      </p:sp>
      <p:pic>
        <p:nvPicPr>
          <p:cNvPr id="1028" name="Picture 4" descr="C:\Users\33333333333333333333\Documents\Bandicam\bandicam 2025-01-15 13-39-31-8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52686" r="64052" b="31628"/>
          <a:stretch/>
        </p:blipFill>
        <p:spPr bwMode="auto">
          <a:xfrm>
            <a:off x="5718583" y="4240923"/>
            <a:ext cx="4970438" cy="195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433264" y="669929"/>
            <a:ext cx="3789177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/>
              <a:t>The </a:t>
            </a:r>
            <a:r>
              <a:rPr lang="en-US" sz="2000" b="0" dirty="0" err="1"/>
              <a:t>total_hrs_pday</a:t>
            </a:r>
            <a:r>
              <a:rPr lang="en-US" sz="2000" b="0" dirty="0"/>
              <a:t> metric reveals the total hours spent reviewing jobs each day</a:t>
            </a:r>
            <a:r>
              <a:rPr lang="en-US" sz="2000" b="0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The </a:t>
            </a:r>
            <a:r>
              <a:rPr lang="en-US" sz="2000" b="0" dirty="0" err="1"/>
              <a:t>job_reviewed_phr_pday</a:t>
            </a:r>
            <a:r>
              <a:rPr lang="en-US" sz="2000" b="0" dirty="0"/>
              <a:t> metric highlights the </a:t>
            </a:r>
            <a:r>
              <a:rPr lang="en-US" sz="2000" b="0" dirty="0" smtClean="0"/>
              <a:t>number </a:t>
            </a:r>
            <a:r>
              <a:rPr lang="en-US" sz="2000" b="0" dirty="0"/>
              <a:t>of </a:t>
            </a:r>
            <a:r>
              <a:rPr lang="en-US" sz="2000" b="0" dirty="0" smtClean="0"/>
              <a:t>jobs that can be </a:t>
            </a:r>
            <a:r>
              <a:rPr lang="en-US" sz="2000" b="0" dirty="0"/>
              <a:t>reviewed per hour</a:t>
            </a:r>
            <a:r>
              <a:rPr lang="en-US" sz="2000" b="0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Lower no. </a:t>
            </a:r>
            <a:r>
              <a:rPr lang="en-US" sz="2000" b="0" dirty="0"/>
              <a:t>of </a:t>
            </a:r>
            <a:r>
              <a:rPr lang="en-US" sz="2000" b="0" dirty="0" err="1" smtClean="0"/>
              <a:t>total_hrs_pday</a:t>
            </a:r>
            <a:r>
              <a:rPr lang="en-US" sz="2000" b="0" dirty="0"/>
              <a:t> </a:t>
            </a:r>
            <a:r>
              <a:rPr lang="en-US" sz="2000" b="0" dirty="0" smtClean="0"/>
              <a:t>points out that less time was spent reviewing jobs that day</a:t>
            </a: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2617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2</a:t>
            </a:r>
            <a:r>
              <a:rPr lang="en-US" sz="2000" dirty="0" smtClean="0"/>
              <a:t>. Throughput Analysis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Task : </a:t>
            </a:r>
            <a:r>
              <a:rPr lang="en-US" sz="2000" dirty="0"/>
              <a:t>Calculate the 7-day rolling average of throughput (number of events per second).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565228" y="547799"/>
            <a:ext cx="5265682" cy="457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Query: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SELECT </a:t>
            </a:r>
          </a:p>
          <a:p>
            <a:pPr>
              <a:lnSpc>
                <a:spcPct val="100000"/>
              </a:lnSpc>
            </a:pPr>
            <a:r>
              <a:rPr lang="en-US" sz="2000" b="0" dirty="0" err="1" smtClean="0"/>
              <a:t>ds,throughput,AVG</a:t>
            </a:r>
            <a:r>
              <a:rPr lang="en-US" sz="2000" b="0" dirty="0" smtClean="0"/>
              <a:t>(throughput) OVER(ORDER BY ds ROWS BETWEEN 6 PRECEDING AND CURRENT ROW)  as </a:t>
            </a:r>
            <a:r>
              <a:rPr lang="en-US" sz="2000" b="0" dirty="0" err="1" smtClean="0"/>
              <a:t>daily_throughput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FROM(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/>
              <a:t> SELECT </a:t>
            </a:r>
            <a:r>
              <a:rPr lang="en-US" sz="2000" b="0" dirty="0" err="1" smtClean="0"/>
              <a:t>ds,COUNT</a:t>
            </a:r>
            <a:r>
              <a:rPr lang="en-US" sz="2000" b="0" dirty="0" smtClean="0"/>
              <a:t>(`event`)/SUM(</a:t>
            </a:r>
            <a:r>
              <a:rPr lang="en-US" sz="2000" b="0" dirty="0" err="1" smtClean="0"/>
              <a:t>time_spent</a:t>
            </a:r>
            <a:r>
              <a:rPr lang="en-US" sz="2000" b="0" dirty="0" smtClean="0"/>
              <a:t>) AS throughput FROM </a:t>
            </a:r>
            <a:r>
              <a:rPr lang="en-US" sz="2000" b="0" dirty="0" err="1" smtClean="0"/>
              <a:t>job_data</a:t>
            </a:r>
            <a:endParaRPr lang="en-US" sz="2000" b="0" dirty="0" smtClean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WHERE ds BETWEEN ‘2020-11-24’ AND ‘2020-11-30’ GROUP BY DS ORDER BY ds </a:t>
            </a:r>
            <a:endParaRPr lang="en-US" sz="2000" b="0" dirty="0"/>
          </a:p>
          <a:p>
            <a:pPr>
              <a:lnSpc>
                <a:spcPct val="100000"/>
              </a:lnSpc>
            </a:pPr>
            <a:r>
              <a:rPr lang="en-US" sz="2000" b="0" dirty="0" smtClean="0"/>
              <a:t>) as sq1;</a:t>
            </a:r>
            <a:endParaRPr lang="en-US" sz="2000" b="0" dirty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b="0" dirty="0"/>
          </a:p>
        </p:txBody>
      </p:sp>
      <p:pic>
        <p:nvPicPr>
          <p:cNvPr id="1026" name="Picture 2" descr="C:\Users\33333333333333333333\Documents\Bandicam\bandicam 2025-01-16 16-42-12-54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6" t="50000" r="68749" b="33932"/>
          <a:stretch/>
        </p:blipFill>
        <p:spPr bwMode="auto">
          <a:xfrm>
            <a:off x="5565228" y="4493174"/>
            <a:ext cx="3247696" cy="165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3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89119559_Win32_SL_v9" id="{F0446A71-0E2F-4374-B5F7-68CC97B41AC5}" vid="{5F7109B1-5E17-45DE-A450-61A147814B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12BCE2-01D6-4B33-89B2-2B0465DCD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1327D3-DCD7-48E9-B949-338A92714FA7}">
  <ds:schemaRefs>
    <ds:schemaRef ds:uri="http://schemas.microsoft.com/office/2006/metadata/properti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http://purl.org/dc/dcmitype/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0C90279-38E5-4D6A-8DA9-FD0F4A6A486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1365</Words>
  <Application>Microsoft Office PowerPoint</Application>
  <PresentationFormat>Custom</PresentationFormat>
  <Paragraphs>234</Paragraphs>
  <Slides>34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Facet</vt:lpstr>
      <vt:lpstr>Operational Analysis And  Investigating Metric Spike</vt:lpstr>
      <vt:lpstr>Project Description</vt:lpstr>
      <vt:lpstr>Approach</vt:lpstr>
      <vt:lpstr>Tech-Stack Used</vt:lpstr>
      <vt:lpstr>JOB DATA ANALYSIS</vt:lpstr>
      <vt:lpstr>Agenda  JOB DATA ANALYSIS</vt:lpstr>
      <vt:lpstr>1. Frequency of Jobs reviewed  Task : Calculate the number of jobs reviewed per hour for each day in November 2020 </vt:lpstr>
      <vt:lpstr>Insights</vt:lpstr>
      <vt:lpstr>2. Throughput Analysis  Task : Calculate the 7-day rolling average of throughput (number of events per second).</vt:lpstr>
      <vt:lpstr>Insights</vt:lpstr>
      <vt:lpstr>3. Language Share Analysis  Task :  Calculate the percentage share of each language in the last 30 days.  </vt:lpstr>
      <vt:lpstr>Insights</vt:lpstr>
      <vt:lpstr>4. Duplicate Row Detection  Task :  Write an SQL query to display duplicate rows from the job_data table.  </vt:lpstr>
      <vt:lpstr>Insights</vt:lpstr>
      <vt:lpstr>PowerPoint Presentation</vt:lpstr>
      <vt:lpstr>INVESTIGATING METRIC SPIKE</vt:lpstr>
      <vt:lpstr>Agenda  INVESTIGATING METRIC SPIKE</vt:lpstr>
      <vt:lpstr>1. Weekly User Engagement  Task :  Measure the activeness of users on a weekly basis. </vt:lpstr>
      <vt:lpstr>Insights</vt:lpstr>
      <vt:lpstr>2. User Growth Analysis  Task :  Analyze the growth of users over time for a product </vt:lpstr>
      <vt:lpstr>PowerPoint Presentation</vt:lpstr>
      <vt:lpstr>Insights</vt:lpstr>
      <vt:lpstr>3. Weekly Retention Analysis  Task :  Analyze the retention of users on a weekly basis after signing up for a product</vt:lpstr>
      <vt:lpstr>PowerPoint Presentation</vt:lpstr>
      <vt:lpstr>Insights</vt:lpstr>
      <vt:lpstr>4. Weekly Engagement Per Device  Task :  Measure the activeness of users on a weekly basis per device</vt:lpstr>
      <vt:lpstr>PowerPoint Presentation</vt:lpstr>
      <vt:lpstr>Insights</vt:lpstr>
      <vt:lpstr>5. Email Engagement Analysis  Task :  Analyze how users are engaging with the email service</vt:lpstr>
      <vt:lpstr>Insights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Budget  Meeting</dc:title>
  <dc:creator>Kiran Mohite</dc:creator>
  <cp:lastModifiedBy>Kiran Mohite</cp:lastModifiedBy>
  <cp:revision>43</cp:revision>
  <dcterms:created xsi:type="dcterms:W3CDTF">2024-01-19T19:15:36Z</dcterms:created>
  <dcterms:modified xsi:type="dcterms:W3CDTF">2025-01-20T14:28:23Z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