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male" userId="31e0f15034a05215" providerId="LiveId" clId="{A8147F1B-A7E8-4DF2-801D-8859EC431265}"/>
    <pc:docChg chg="undo custSel addSld delSld modSld sldOrd">
      <pc:chgData name="Aditya male" userId="31e0f15034a05215" providerId="LiveId" clId="{A8147F1B-A7E8-4DF2-801D-8859EC431265}" dt="2022-05-24T15:12:08.453" v="6247" actId="14100"/>
      <pc:docMkLst>
        <pc:docMk/>
      </pc:docMkLst>
      <pc:sldChg chg="modSp mod">
        <pc:chgData name="Aditya male" userId="31e0f15034a05215" providerId="LiveId" clId="{A8147F1B-A7E8-4DF2-801D-8859EC431265}" dt="2022-05-24T13:21:43.843" v="1355" actId="20577"/>
        <pc:sldMkLst>
          <pc:docMk/>
          <pc:sldMk cId="711744254" sldId="256"/>
        </pc:sldMkLst>
        <pc:graphicFrameChg chg="modGraphic">
          <ac:chgData name="Aditya male" userId="31e0f15034a05215" providerId="LiveId" clId="{A8147F1B-A7E8-4DF2-801D-8859EC431265}" dt="2022-05-24T13:21:43.843" v="1355" actId="20577"/>
          <ac:graphicFrameMkLst>
            <pc:docMk/>
            <pc:sldMk cId="711744254" sldId="256"/>
            <ac:graphicFrameMk id="5" creationId="{F6EE1287-9706-4FD8-4158-603F929A5BCE}"/>
          </ac:graphicFrameMkLst>
        </pc:graphicFrameChg>
      </pc:sldChg>
      <pc:sldChg chg="addSp delSp modSp del mod ord">
        <pc:chgData name="Aditya male" userId="31e0f15034a05215" providerId="LiveId" clId="{A8147F1B-A7E8-4DF2-801D-8859EC431265}" dt="2022-05-24T13:06:00.231" v="129" actId="2696"/>
        <pc:sldMkLst>
          <pc:docMk/>
          <pc:sldMk cId="3572858775" sldId="257"/>
        </pc:sldMkLst>
        <pc:spChg chg="del">
          <ac:chgData name="Aditya male" userId="31e0f15034a05215" providerId="LiveId" clId="{A8147F1B-A7E8-4DF2-801D-8859EC431265}" dt="2022-05-24T12:54:16.942" v="2" actId="478"/>
          <ac:spMkLst>
            <pc:docMk/>
            <pc:sldMk cId="3572858775" sldId="257"/>
            <ac:spMk id="2" creationId="{6E1BF95E-6CF3-22D8-42A9-FA2B7AAE2FD5}"/>
          </ac:spMkLst>
        </pc:spChg>
        <pc:spChg chg="del">
          <ac:chgData name="Aditya male" userId="31e0f15034a05215" providerId="LiveId" clId="{A8147F1B-A7E8-4DF2-801D-8859EC431265}" dt="2022-05-24T12:54:23.943" v="3" actId="478"/>
          <ac:spMkLst>
            <pc:docMk/>
            <pc:sldMk cId="3572858775" sldId="257"/>
            <ac:spMk id="3" creationId="{F37944A3-4098-30F3-B433-20F622EC3A8F}"/>
          </ac:spMkLst>
        </pc:spChg>
        <pc:graphicFrameChg chg="add mod modGraphic">
          <ac:chgData name="Aditya male" userId="31e0f15034a05215" providerId="LiveId" clId="{A8147F1B-A7E8-4DF2-801D-8859EC431265}" dt="2022-05-24T13:05:52.038" v="128" actId="20577"/>
          <ac:graphicFrameMkLst>
            <pc:docMk/>
            <pc:sldMk cId="3572858775" sldId="257"/>
            <ac:graphicFrameMk id="4" creationId="{0861EC60-421E-9351-3ED3-B3590B8C80CF}"/>
          </ac:graphicFrameMkLst>
        </pc:graphicFrameChg>
      </pc:sldChg>
      <pc:sldChg chg="addSp delSp modSp mod ord">
        <pc:chgData name="Aditya male" userId="31e0f15034a05215" providerId="LiveId" clId="{A8147F1B-A7E8-4DF2-801D-8859EC431265}" dt="2022-05-24T15:12:08.453" v="6247" actId="14100"/>
        <pc:sldMkLst>
          <pc:docMk/>
          <pc:sldMk cId="1857483599" sldId="258"/>
        </pc:sldMkLst>
        <pc:spChg chg="del mod">
          <ac:chgData name="Aditya male" userId="31e0f15034a05215" providerId="LiveId" clId="{A8147F1B-A7E8-4DF2-801D-8859EC431265}" dt="2022-05-24T15:09:27.490" v="6218" actId="21"/>
          <ac:spMkLst>
            <pc:docMk/>
            <pc:sldMk cId="1857483599" sldId="258"/>
            <ac:spMk id="2" creationId="{A69E815C-AED5-ECD3-815D-F5C5952C6EDA}"/>
          </ac:spMkLst>
        </pc:spChg>
        <pc:spChg chg="del mod">
          <ac:chgData name="Aditya male" userId="31e0f15034a05215" providerId="LiveId" clId="{A8147F1B-A7E8-4DF2-801D-8859EC431265}" dt="2022-05-24T15:10:00.308" v="6226" actId="21"/>
          <ac:spMkLst>
            <pc:docMk/>
            <pc:sldMk cId="1857483599" sldId="258"/>
            <ac:spMk id="3" creationId="{B79DD98D-B63F-1310-7245-53E0EB01DE9B}"/>
          </ac:spMkLst>
        </pc:spChg>
        <pc:spChg chg="add del mod">
          <ac:chgData name="Aditya male" userId="31e0f15034a05215" providerId="LiveId" clId="{A8147F1B-A7E8-4DF2-801D-8859EC431265}" dt="2022-05-24T15:09:30.462" v="6219" actId="478"/>
          <ac:spMkLst>
            <pc:docMk/>
            <pc:sldMk cId="1857483599" sldId="258"/>
            <ac:spMk id="6" creationId="{6386555B-3565-606A-C9FD-3792000CB3E4}"/>
          </ac:spMkLst>
        </pc:spChg>
        <pc:spChg chg="add mod">
          <ac:chgData name="Aditya male" userId="31e0f15034a05215" providerId="LiveId" clId="{A8147F1B-A7E8-4DF2-801D-8859EC431265}" dt="2022-05-24T15:12:08.453" v="6247" actId="14100"/>
          <ac:spMkLst>
            <pc:docMk/>
            <pc:sldMk cId="1857483599" sldId="258"/>
            <ac:spMk id="7" creationId="{90F92022-6724-8996-147A-5058B937637C}"/>
          </ac:spMkLst>
        </pc:spChg>
        <pc:spChg chg="add del mod">
          <ac:chgData name="Aditya male" userId="31e0f15034a05215" providerId="LiveId" clId="{A8147F1B-A7E8-4DF2-801D-8859EC431265}" dt="2022-05-24T15:10:13.971" v="6229" actId="478"/>
          <ac:spMkLst>
            <pc:docMk/>
            <pc:sldMk cId="1857483599" sldId="258"/>
            <ac:spMk id="9" creationId="{2FDA30A6-40FB-9D9F-445E-E4B571EEAB2E}"/>
          </ac:spMkLst>
        </pc:spChg>
        <pc:spChg chg="add mod">
          <ac:chgData name="Aditya male" userId="31e0f15034a05215" providerId="LiveId" clId="{A8147F1B-A7E8-4DF2-801D-8859EC431265}" dt="2022-05-24T15:10:20.950" v="6231"/>
          <ac:spMkLst>
            <pc:docMk/>
            <pc:sldMk cId="1857483599" sldId="258"/>
            <ac:spMk id="10" creationId="{C368227F-366B-403D-AC21-E594536D5BB6}"/>
          </ac:spMkLst>
        </pc:spChg>
        <pc:graphicFrameChg chg="add del mod modGraphic">
          <ac:chgData name="Aditya male" userId="31e0f15034a05215" providerId="LiveId" clId="{A8147F1B-A7E8-4DF2-801D-8859EC431265}" dt="2022-05-24T15:11:08.814" v="6233" actId="14100"/>
          <ac:graphicFrameMkLst>
            <pc:docMk/>
            <pc:sldMk cId="1857483599" sldId="258"/>
            <ac:graphicFrameMk id="4" creationId="{8000D39C-D55A-A058-2456-8E61825FA611}"/>
          </ac:graphicFrameMkLst>
        </pc:graphicFrameChg>
      </pc:sldChg>
      <pc:sldChg chg="addSp delSp modSp mod">
        <pc:chgData name="Aditya male" userId="31e0f15034a05215" providerId="LiveId" clId="{A8147F1B-A7E8-4DF2-801D-8859EC431265}" dt="2022-05-24T13:31:08.522" v="1930" actId="403"/>
        <pc:sldMkLst>
          <pc:docMk/>
          <pc:sldMk cId="876377855" sldId="259"/>
        </pc:sldMkLst>
        <pc:spChg chg="del">
          <ac:chgData name="Aditya male" userId="31e0f15034a05215" providerId="LiveId" clId="{A8147F1B-A7E8-4DF2-801D-8859EC431265}" dt="2022-05-24T13:21:51.739" v="1356" actId="478"/>
          <ac:spMkLst>
            <pc:docMk/>
            <pc:sldMk cId="876377855" sldId="259"/>
            <ac:spMk id="2" creationId="{A2462A49-78C7-7945-9856-07E9E0B119EF}"/>
          </ac:spMkLst>
        </pc:spChg>
        <pc:spChg chg="del">
          <ac:chgData name="Aditya male" userId="31e0f15034a05215" providerId="LiveId" clId="{A8147F1B-A7E8-4DF2-801D-8859EC431265}" dt="2022-05-24T13:21:55.527" v="1357" actId="478"/>
          <ac:spMkLst>
            <pc:docMk/>
            <pc:sldMk cId="876377855" sldId="259"/>
            <ac:spMk id="3" creationId="{C96D6266-A43E-C62F-0FCE-79F2F1752FB5}"/>
          </ac:spMkLst>
        </pc:spChg>
        <pc:graphicFrameChg chg="add mod modGraphic">
          <ac:chgData name="Aditya male" userId="31e0f15034a05215" providerId="LiveId" clId="{A8147F1B-A7E8-4DF2-801D-8859EC431265}" dt="2022-05-24T13:31:08.522" v="1930" actId="403"/>
          <ac:graphicFrameMkLst>
            <pc:docMk/>
            <pc:sldMk cId="876377855" sldId="259"/>
            <ac:graphicFrameMk id="4" creationId="{806265B0-65F2-C358-9D06-76B16272E1F9}"/>
          </ac:graphicFrameMkLst>
        </pc:graphicFrameChg>
        <pc:picChg chg="add mod">
          <ac:chgData name="Aditya male" userId="31e0f15034a05215" providerId="LiveId" clId="{A8147F1B-A7E8-4DF2-801D-8859EC431265}" dt="2022-05-24T13:30:46.860" v="1927" actId="14100"/>
          <ac:picMkLst>
            <pc:docMk/>
            <pc:sldMk cId="876377855" sldId="259"/>
            <ac:picMk id="6" creationId="{A32F80C7-324B-AF42-351A-4D60DB95A7F2}"/>
          </ac:picMkLst>
        </pc:picChg>
        <pc:picChg chg="add mod">
          <ac:chgData name="Aditya male" userId="31e0f15034a05215" providerId="LiveId" clId="{A8147F1B-A7E8-4DF2-801D-8859EC431265}" dt="2022-05-24T13:30:37.872" v="1925" actId="1076"/>
          <ac:picMkLst>
            <pc:docMk/>
            <pc:sldMk cId="876377855" sldId="259"/>
            <ac:picMk id="8" creationId="{68B8B29A-9395-836A-08C2-31124432705C}"/>
          </ac:picMkLst>
        </pc:picChg>
      </pc:sldChg>
      <pc:sldChg chg="addSp delSp modSp mod">
        <pc:chgData name="Aditya male" userId="31e0f15034a05215" providerId="LiveId" clId="{A8147F1B-A7E8-4DF2-801D-8859EC431265}" dt="2022-05-24T13:47:01.710" v="2359" actId="20577"/>
        <pc:sldMkLst>
          <pc:docMk/>
          <pc:sldMk cId="1466332290" sldId="260"/>
        </pc:sldMkLst>
        <pc:spChg chg="del">
          <ac:chgData name="Aditya male" userId="31e0f15034a05215" providerId="LiveId" clId="{A8147F1B-A7E8-4DF2-801D-8859EC431265}" dt="2022-05-24T13:31:20.054" v="1931" actId="478"/>
          <ac:spMkLst>
            <pc:docMk/>
            <pc:sldMk cId="1466332290" sldId="260"/>
            <ac:spMk id="2" creationId="{68C00796-9330-1784-064C-A8BB7AD82792}"/>
          </ac:spMkLst>
        </pc:spChg>
        <pc:spChg chg="del">
          <ac:chgData name="Aditya male" userId="31e0f15034a05215" providerId="LiveId" clId="{A8147F1B-A7E8-4DF2-801D-8859EC431265}" dt="2022-05-24T13:31:24.828" v="1932" actId="478"/>
          <ac:spMkLst>
            <pc:docMk/>
            <pc:sldMk cId="1466332290" sldId="260"/>
            <ac:spMk id="3" creationId="{4595D0F8-B6FC-D71B-A22A-8C54291D0295}"/>
          </ac:spMkLst>
        </pc:spChg>
        <pc:graphicFrameChg chg="add mod modGraphic">
          <ac:chgData name="Aditya male" userId="31e0f15034a05215" providerId="LiveId" clId="{A8147F1B-A7E8-4DF2-801D-8859EC431265}" dt="2022-05-24T13:35:42.927" v="1960" actId="207"/>
          <ac:graphicFrameMkLst>
            <pc:docMk/>
            <pc:sldMk cId="1466332290" sldId="260"/>
            <ac:graphicFrameMk id="4" creationId="{902BCD54-BB6C-285E-2047-E408535AFD17}"/>
          </ac:graphicFrameMkLst>
        </pc:graphicFrameChg>
        <pc:graphicFrameChg chg="add mod modGraphic">
          <ac:chgData name="Aditya male" userId="31e0f15034a05215" providerId="LiveId" clId="{A8147F1B-A7E8-4DF2-801D-8859EC431265}" dt="2022-05-24T13:47:01.710" v="2359" actId="20577"/>
          <ac:graphicFrameMkLst>
            <pc:docMk/>
            <pc:sldMk cId="1466332290" sldId="260"/>
            <ac:graphicFrameMk id="11" creationId="{7CEDE308-C587-11E9-A4FA-DF20D8EB5514}"/>
          </ac:graphicFrameMkLst>
        </pc:graphicFrameChg>
        <pc:picChg chg="add mod">
          <ac:chgData name="Aditya male" userId="31e0f15034a05215" providerId="LiveId" clId="{A8147F1B-A7E8-4DF2-801D-8859EC431265}" dt="2022-05-24T13:34:18.040" v="1946" actId="14100"/>
          <ac:picMkLst>
            <pc:docMk/>
            <pc:sldMk cId="1466332290" sldId="260"/>
            <ac:picMk id="6" creationId="{A8E5AD8A-E40B-4769-3D6B-E32C974B7541}"/>
          </ac:picMkLst>
        </pc:picChg>
        <pc:picChg chg="add mod">
          <ac:chgData name="Aditya male" userId="31e0f15034a05215" providerId="LiveId" clId="{A8147F1B-A7E8-4DF2-801D-8859EC431265}" dt="2022-05-24T13:34:24.596" v="1947" actId="14100"/>
          <ac:picMkLst>
            <pc:docMk/>
            <pc:sldMk cId="1466332290" sldId="260"/>
            <ac:picMk id="8" creationId="{26B0A1EE-8DA7-69C3-B492-11FF320AD32E}"/>
          </ac:picMkLst>
        </pc:picChg>
        <pc:picChg chg="add mod">
          <ac:chgData name="Aditya male" userId="31e0f15034a05215" providerId="LiveId" clId="{A8147F1B-A7E8-4DF2-801D-8859EC431265}" dt="2022-05-24T13:35:13.139" v="1954" actId="14100"/>
          <ac:picMkLst>
            <pc:docMk/>
            <pc:sldMk cId="1466332290" sldId="260"/>
            <ac:picMk id="10" creationId="{2B095469-45D0-A18B-C735-E11D045495F2}"/>
          </ac:picMkLst>
        </pc:picChg>
      </pc:sldChg>
      <pc:sldChg chg="addSp delSp modSp mod">
        <pc:chgData name="Aditya male" userId="31e0f15034a05215" providerId="LiveId" clId="{A8147F1B-A7E8-4DF2-801D-8859EC431265}" dt="2022-05-24T14:18:25.936" v="3694" actId="1076"/>
        <pc:sldMkLst>
          <pc:docMk/>
          <pc:sldMk cId="3372841390" sldId="261"/>
        </pc:sldMkLst>
        <pc:spChg chg="del">
          <ac:chgData name="Aditya male" userId="31e0f15034a05215" providerId="LiveId" clId="{A8147F1B-A7E8-4DF2-801D-8859EC431265}" dt="2022-05-24T13:47:36.483" v="2360" actId="478"/>
          <ac:spMkLst>
            <pc:docMk/>
            <pc:sldMk cId="3372841390" sldId="261"/>
            <ac:spMk id="2" creationId="{18717A6C-B5EC-8D06-EF89-09E15FA85BD3}"/>
          </ac:spMkLst>
        </pc:spChg>
        <pc:spChg chg="del">
          <ac:chgData name="Aditya male" userId="31e0f15034a05215" providerId="LiveId" clId="{A8147F1B-A7E8-4DF2-801D-8859EC431265}" dt="2022-05-24T13:47:39.119" v="2361" actId="478"/>
          <ac:spMkLst>
            <pc:docMk/>
            <pc:sldMk cId="3372841390" sldId="261"/>
            <ac:spMk id="3" creationId="{FCC4A35C-D315-6C29-6992-140621B07C63}"/>
          </ac:spMkLst>
        </pc:spChg>
        <pc:graphicFrameChg chg="add mod modGraphic">
          <ac:chgData name="Aditya male" userId="31e0f15034a05215" providerId="LiveId" clId="{A8147F1B-A7E8-4DF2-801D-8859EC431265}" dt="2022-05-24T14:17:12.088" v="3692" actId="207"/>
          <ac:graphicFrameMkLst>
            <pc:docMk/>
            <pc:sldMk cId="3372841390" sldId="261"/>
            <ac:graphicFrameMk id="6" creationId="{BF513E15-598E-B2D0-3378-CA206D5143F5}"/>
          </ac:graphicFrameMkLst>
        </pc:graphicFrameChg>
        <pc:graphicFrameChg chg="add mod modGraphic">
          <ac:chgData name="Aditya male" userId="31e0f15034a05215" providerId="LiveId" clId="{A8147F1B-A7E8-4DF2-801D-8859EC431265}" dt="2022-05-24T14:17:21.080" v="3693" actId="207"/>
          <ac:graphicFrameMkLst>
            <pc:docMk/>
            <pc:sldMk cId="3372841390" sldId="261"/>
            <ac:graphicFrameMk id="8" creationId="{54DC41E2-FE34-EB4C-8B48-38B01275F48E}"/>
          </ac:graphicFrameMkLst>
        </pc:graphicFrameChg>
        <pc:picChg chg="add del mod">
          <ac:chgData name="Aditya male" userId="31e0f15034a05215" providerId="LiveId" clId="{A8147F1B-A7E8-4DF2-801D-8859EC431265}" dt="2022-05-24T13:48:12.738" v="2370" actId="21"/>
          <ac:picMkLst>
            <pc:docMk/>
            <pc:sldMk cId="3372841390" sldId="261"/>
            <ac:picMk id="5" creationId="{1E72CBA6-40B1-D61A-1AAC-77BC04A50A52}"/>
          </ac:picMkLst>
        </pc:picChg>
        <pc:picChg chg="add mod">
          <ac:chgData name="Aditya male" userId="31e0f15034a05215" providerId="LiveId" clId="{A8147F1B-A7E8-4DF2-801D-8859EC431265}" dt="2022-05-24T14:18:25.936" v="3694" actId="1076"/>
          <ac:picMkLst>
            <pc:docMk/>
            <pc:sldMk cId="3372841390" sldId="261"/>
            <ac:picMk id="7" creationId="{C8FB2C69-A9B3-D81D-D76B-43FD2D6A8EA4}"/>
          </ac:picMkLst>
        </pc:picChg>
      </pc:sldChg>
      <pc:sldChg chg="addSp delSp modSp mod">
        <pc:chgData name="Aditya male" userId="31e0f15034a05215" providerId="LiveId" clId="{A8147F1B-A7E8-4DF2-801D-8859EC431265}" dt="2022-05-24T14:02:24.520" v="2865" actId="20577"/>
        <pc:sldMkLst>
          <pc:docMk/>
          <pc:sldMk cId="2389172999" sldId="262"/>
        </pc:sldMkLst>
        <pc:spChg chg="del">
          <ac:chgData name="Aditya male" userId="31e0f15034a05215" providerId="LiveId" clId="{A8147F1B-A7E8-4DF2-801D-8859EC431265}" dt="2022-05-24T13:53:02.045" v="2597" actId="478"/>
          <ac:spMkLst>
            <pc:docMk/>
            <pc:sldMk cId="2389172999" sldId="262"/>
            <ac:spMk id="2" creationId="{195B5488-5AE1-6652-8B9A-8E2E16A4EA51}"/>
          </ac:spMkLst>
        </pc:spChg>
        <pc:spChg chg="del">
          <ac:chgData name="Aditya male" userId="31e0f15034a05215" providerId="LiveId" clId="{A8147F1B-A7E8-4DF2-801D-8859EC431265}" dt="2022-05-24T13:53:04.651" v="2598" actId="478"/>
          <ac:spMkLst>
            <pc:docMk/>
            <pc:sldMk cId="2389172999" sldId="262"/>
            <ac:spMk id="3" creationId="{3B4935F3-F476-A7DA-85FB-7E85F00B4780}"/>
          </ac:spMkLst>
        </pc:spChg>
        <pc:graphicFrameChg chg="add mod modGraphic">
          <ac:chgData name="Aditya male" userId="31e0f15034a05215" providerId="LiveId" clId="{A8147F1B-A7E8-4DF2-801D-8859EC431265}" dt="2022-05-24T13:54:27.698" v="2646" actId="207"/>
          <ac:graphicFrameMkLst>
            <pc:docMk/>
            <pc:sldMk cId="2389172999" sldId="262"/>
            <ac:graphicFrameMk id="4" creationId="{FA3616AC-95CB-216C-2A88-FF888F8C3328}"/>
          </ac:graphicFrameMkLst>
        </pc:graphicFrameChg>
        <pc:graphicFrameChg chg="add mod modGraphic">
          <ac:chgData name="Aditya male" userId="31e0f15034a05215" providerId="LiveId" clId="{A8147F1B-A7E8-4DF2-801D-8859EC431265}" dt="2022-05-24T14:02:24.520" v="2865" actId="20577"/>
          <ac:graphicFrameMkLst>
            <pc:docMk/>
            <pc:sldMk cId="2389172999" sldId="262"/>
            <ac:graphicFrameMk id="7" creationId="{14DED497-ABE9-1350-B67C-37ED0A2B5642}"/>
          </ac:graphicFrameMkLst>
        </pc:graphicFrameChg>
        <pc:picChg chg="add mod">
          <ac:chgData name="Aditya male" userId="31e0f15034a05215" providerId="LiveId" clId="{A8147F1B-A7E8-4DF2-801D-8859EC431265}" dt="2022-05-24T13:55:53.421" v="2656" actId="14100"/>
          <ac:picMkLst>
            <pc:docMk/>
            <pc:sldMk cId="2389172999" sldId="262"/>
            <ac:picMk id="6" creationId="{3AAED454-3BB7-2CE2-4D42-8FAE73844305}"/>
          </ac:picMkLst>
        </pc:picChg>
      </pc:sldChg>
      <pc:sldChg chg="addSp delSp modSp mod">
        <pc:chgData name="Aditya male" userId="31e0f15034a05215" providerId="LiveId" clId="{A8147F1B-A7E8-4DF2-801D-8859EC431265}" dt="2022-05-24T14:09:26.146" v="3209" actId="207"/>
        <pc:sldMkLst>
          <pc:docMk/>
          <pc:sldMk cId="2750634979" sldId="263"/>
        </pc:sldMkLst>
        <pc:spChg chg="del">
          <ac:chgData name="Aditya male" userId="31e0f15034a05215" providerId="LiveId" clId="{A8147F1B-A7E8-4DF2-801D-8859EC431265}" dt="2022-05-24T13:54:34.714" v="2647" actId="478"/>
          <ac:spMkLst>
            <pc:docMk/>
            <pc:sldMk cId="2750634979" sldId="263"/>
            <ac:spMk id="2" creationId="{DE674A7C-28DF-5F84-8543-B23E2FC00183}"/>
          </ac:spMkLst>
        </pc:spChg>
        <pc:spChg chg="del">
          <ac:chgData name="Aditya male" userId="31e0f15034a05215" providerId="LiveId" clId="{A8147F1B-A7E8-4DF2-801D-8859EC431265}" dt="2022-05-24T13:54:37.552" v="2648" actId="478"/>
          <ac:spMkLst>
            <pc:docMk/>
            <pc:sldMk cId="2750634979" sldId="263"/>
            <ac:spMk id="3" creationId="{868EE5CF-A504-0A95-6383-C64F69ADC1B4}"/>
          </ac:spMkLst>
        </pc:spChg>
        <pc:graphicFrameChg chg="add mod modGraphic">
          <ac:chgData name="Aditya male" userId="31e0f15034a05215" providerId="LiveId" clId="{A8147F1B-A7E8-4DF2-801D-8859EC431265}" dt="2022-05-24T14:05:41.088" v="2880" actId="20577"/>
          <ac:graphicFrameMkLst>
            <pc:docMk/>
            <pc:sldMk cId="2750634979" sldId="263"/>
            <ac:graphicFrameMk id="4" creationId="{726F1EFF-6F29-3A30-F87F-EF7DE714B486}"/>
          </ac:graphicFrameMkLst>
        </pc:graphicFrameChg>
        <pc:graphicFrameChg chg="add mod modGraphic">
          <ac:chgData name="Aditya male" userId="31e0f15034a05215" providerId="LiveId" clId="{A8147F1B-A7E8-4DF2-801D-8859EC431265}" dt="2022-05-24T14:09:26.146" v="3209" actId="207"/>
          <ac:graphicFrameMkLst>
            <pc:docMk/>
            <pc:sldMk cId="2750634979" sldId="263"/>
            <ac:graphicFrameMk id="9" creationId="{7586E719-89C0-59EC-B475-5F48160D304E}"/>
          </ac:graphicFrameMkLst>
        </pc:graphicFrameChg>
        <pc:picChg chg="add mod">
          <ac:chgData name="Aditya male" userId="31e0f15034a05215" providerId="LiveId" clId="{A8147F1B-A7E8-4DF2-801D-8859EC431265}" dt="2022-05-24T14:06:32.063" v="2887" actId="1076"/>
          <ac:picMkLst>
            <pc:docMk/>
            <pc:sldMk cId="2750634979" sldId="263"/>
            <ac:picMk id="6" creationId="{2AB6D9B8-357F-2B6F-1E48-9BBF2AEE17AB}"/>
          </ac:picMkLst>
        </pc:picChg>
        <pc:picChg chg="add mod">
          <ac:chgData name="Aditya male" userId="31e0f15034a05215" providerId="LiveId" clId="{A8147F1B-A7E8-4DF2-801D-8859EC431265}" dt="2022-05-24T14:06:42.217" v="2888" actId="1076"/>
          <ac:picMkLst>
            <pc:docMk/>
            <pc:sldMk cId="2750634979" sldId="263"/>
            <ac:picMk id="8" creationId="{39D5D62B-FA61-3AED-BEBE-B649912E555F}"/>
          </ac:picMkLst>
        </pc:picChg>
      </pc:sldChg>
      <pc:sldChg chg="addSp delSp modSp mod">
        <pc:chgData name="Aditya male" userId="31e0f15034a05215" providerId="LiveId" clId="{A8147F1B-A7E8-4DF2-801D-8859EC431265}" dt="2022-05-24T14:25:40.166" v="4065" actId="20577"/>
        <pc:sldMkLst>
          <pc:docMk/>
          <pc:sldMk cId="2373602435" sldId="264"/>
        </pc:sldMkLst>
        <pc:spChg chg="del">
          <ac:chgData name="Aditya male" userId="31e0f15034a05215" providerId="LiveId" clId="{A8147F1B-A7E8-4DF2-801D-8859EC431265}" dt="2022-05-24T14:10:19.435" v="3210" actId="478"/>
          <ac:spMkLst>
            <pc:docMk/>
            <pc:sldMk cId="2373602435" sldId="264"/>
            <ac:spMk id="2" creationId="{DA296310-DBAC-6A18-E625-D308FFCBF545}"/>
          </ac:spMkLst>
        </pc:spChg>
        <pc:spChg chg="del">
          <ac:chgData name="Aditya male" userId="31e0f15034a05215" providerId="LiveId" clId="{A8147F1B-A7E8-4DF2-801D-8859EC431265}" dt="2022-05-24T14:10:22.529" v="3211" actId="478"/>
          <ac:spMkLst>
            <pc:docMk/>
            <pc:sldMk cId="2373602435" sldId="264"/>
            <ac:spMk id="3" creationId="{D31C1157-BCB1-8446-5394-ED8CF8FCBA60}"/>
          </ac:spMkLst>
        </pc:spChg>
        <pc:graphicFrameChg chg="add mod modGraphic">
          <ac:chgData name="Aditya male" userId="31e0f15034a05215" providerId="LiveId" clId="{A8147F1B-A7E8-4DF2-801D-8859EC431265}" dt="2022-05-24T14:25:40.166" v="4065" actId="20577"/>
          <ac:graphicFrameMkLst>
            <pc:docMk/>
            <pc:sldMk cId="2373602435" sldId="264"/>
            <ac:graphicFrameMk id="4" creationId="{F0F8B29A-531A-CA50-0BAC-07AF914E15E9}"/>
          </ac:graphicFrameMkLst>
        </pc:graphicFrameChg>
        <pc:picChg chg="add del mod">
          <ac:chgData name="Aditya male" userId="31e0f15034a05215" providerId="LiveId" clId="{A8147F1B-A7E8-4DF2-801D-8859EC431265}" dt="2022-05-24T14:22:08.892" v="3752" actId="21"/>
          <ac:picMkLst>
            <pc:docMk/>
            <pc:sldMk cId="2373602435" sldId="264"/>
            <ac:picMk id="6" creationId="{4BC9823F-D540-9584-FE9F-FA0B8CDE241A}"/>
          </ac:picMkLst>
        </pc:picChg>
        <pc:picChg chg="add mod">
          <ac:chgData name="Aditya male" userId="31e0f15034a05215" providerId="LiveId" clId="{A8147F1B-A7E8-4DF2-801D-8859EC431265}" dt="2022-05-24T14:24:24.316" v="3940" actId="14100"/>
          <ac:picMkLst>
            <pc:docMk/>
            <pc:sldMk cId="2373602435" sldId="264"/>
            <ac:picMk id="7" creationId="{2AC17A30-8FDB-5C68-3D30-4DC1C0D97027}"/>
          </ac:picMkLst>
        </pc:picChg>
      </pc:sldChg>
      <pc:sldChg chg="addSp delSp modSp mod">
        <pc:chgData name="Aditya male" userId="31e0f15034a05215" providerId="LiveId" clId="{A8147F1B-A7E8-4DF2-801D-8859EC431265}" dt="2022-05-24T14:36:44.135" v="4571" actId="207"/>
        <pc:sldMkLst>
          <pc:docMk/>
          <pc:sldMk cId="1101587543" sldId="265"/>
        </pc:sldMkLst>
        <pc:spChg chg="del">
          <ac:chgData name="Aditya male" userId="31e0f15034a05215" providerId="LiveId" clId="{A8147F1B-A7E8-4DF2-801D-8859EC431265}" dt="2022-05-24T14:19:03.018" v="3695" actId="478"/>
          <ac:spMkLst>
            <pc:docMk/>
            <pc:sldMk cId="1101587543" sldId="265"/>
            <ac:spMk id="2" creationId="{BD4F7237-C343-FA50-F369-AF6C132C7822}"/>
          </ac:spMkLst>
        </pc:spChg>
        <pc:spChg chg="del">
          <ac:chgData name="Aditya male" userId="31e0f15034a05215" providerId="LiveId" clId="{A8147F1B-A7E8-4DF2-801D-8859EC431265}" dt="2022-05-24T14:19:06.708" v="3696" actId="478"/>
          <ac:spMkLst>
            <pc:docMk/>
            <pc:sldMk cId="1101587543" sldId="265"/>
            <ac:spMk id="3" creationId="{A13079D7-8F39-16D0-3BE6-CBEAA2306023}"/>
          </ac:spMkLst>
        </pc:spChg>
        <pc:graphicFrameChg chg="add mod modGraphic">
          <ac:chgData name="Aditya male" userId="31e0f15034a05215" providerId="LiveId" clId="{A8147F1B-A7E8-4DF2-801D-8859EC431265}" dt="2022-05-24T14:36:44.135" v="4571" actId="207"/>
          <ac:graphicFrameMkLst>
            <pc:docMk/>
            <pc:sldMk cId="1101587543" sldId="265"/>
            <ac:graphicFrameMk id="4" creationId="{C4B16282-3037-A599-9E11-8044EBC8F3EF}"/>
          </ac:graphicFrameMkLst>
        </pc:graphicFrameChg>
        <pc:picChg chg="add mod">
          <ac:chgData name="Aditya male" userId="31e0f15034a05215" providerId="LiveId" clId="{A8147F1B-A7E8-4DF2-801D-8859EC431265}" dt="2022-05-24T14:34:05.768" v="4360" actId="1076"/>
          <ac:picMkLst>
            <pc:docMk/>
            <pc:sldMk cId="1101587543" sldId="265"/>
            <ac:picMk id="6" creationId="{23CFDA61-7420-EB2B-E233-A2F88730A2F7}"/>
          </ac:picMkLst>
        </pc:picChg>
      </pc:sldChg>
      <pc:sldChg chg="addSp delSp modSp mod">
        <pc:chgData name="Aditya male" userId="31e0f15034a05215" providerId="LiveId" clId="{A8147F1B-A7E8-4DF2-801D-8859EC431265}" dt="2022-05-24T14:41:42.795" v="4867" actId="207"/>
        <pc:sldMkLst>
          <pc:docMk/>
          <pc:sldMk cId="842840692" sldId="266"/>
        </pc:sldMkLst>
        <pc:spChg chg="del">
          <ac:chgData name="Aditya male" userId="31e0f15034a05215" providerId="LiveId" clId="{A8147F1B-A7E8-4DF2-801D-8859EC431265}" dt="2022-05-24T14:36:53.218" v="4572" actId="478"/>
          <ac:spMkLst>
            <pc:docMk/>
            <pc:sldMk cId="842840692" sldId="266"/>
            <ac:spMk id="2" creationId="{E1925B9C-BE8C-A58B-5FCC-59B5725FEF9D}"/>
          </ac:spMkLst>
        </pc:spChg>
        <pc:spChg chg="del">
          <ac:chgData name="Aditya male" userId="31e0f15034a05215" providerId="LiveId" clId="{A8147F1B-A7E8-4DF2-801D-8859EC431265}" dt="2022-05-24T14:36:57.103" v="4573" actId="478"/>
          <ac:spMkLst>
            <pc:docMk/>
            <pc:sldMk cId="842840692" sldId="266"/>
            <ac:spMk id="3" creationId="{CAEB1843-7558-A1B6-9FB7-1698FA82F40D}"/>
          </ac:spMkLst>
        </pc:spChg>
        <pc:graphicFrameChg chg="add mod modGraphic">
          <ac:chgData name="Aditya male" userId="31e0f15034a05215" providerId="LiveId" clId="{A8147F1B-A7E8-4DF2-801D-8859EC431265}" dt="2022-05-24T14:41:42.795" v="4867" actId="207"/>
          <ac:graphicFrameMkLst>
            <pc:docMk/>
            <pc:sldMk cId="842840692" sldId="266"/>
            <ac:graphicFrameMk id="4" creationId="{A88DC400-FBF5-D4FA-A290-D63DA2D16623}"/>
          </ac:graphicFrameMkLst>
        </pc:graphicFrameChg>
        <pc:picChg chg="add mod">
          <ac:chgData name="Aditya male" userId="31e0f15034a05215" providerId="LiveId" clId="{A8147F1B-A7E8-4DF2-801D-8859EC431265}" dt="2022-05-24T14:40:21.542" v="4702" actId="14100"/>
          <ac:picMkLst>
            <pc:docMk/>
            <pc:sldMk cId="842840692" sldId="266"/>
            <ac:picMk id="6" creationId="{6401FF61-FA53-7FBC-C579-654C3D2E7EA8}"/>
          </ac:picMkLst>
        </pc:picChg>
        <pc:picChg chg="add mod">
          <ac:chgData name="Aditya male" userId="31e0f15034a05215" providerId="LiveId" clId="{A8147F1B-A7E8-4DF2-801D-8859EC431265}" dt="2022-05-24T14:40:25.770" v="4703" actId="14100"/>
          <ac:picMkLst>
            <pc:docMk/>
            <pc:sldMk cId="842840692" sldId="266"/>
            <ac:picMk id="8" creationId="{28E23552-8A10-72C5-7E05-AF0FE4D82F9C}"/>
          </ac:picMkLst>
        </pc:picChg>
      </pc:sldChg>
      <pc:sldChg chg="addSp delSp modSp new mod">
        <pc:chgData name="Aditya male" userId="31e0f15034a05215" providerId="LiveId" clId="{A8147F1B-A7E8-4DF2-801D-8859EC431265}" dt="2022-05-24T14:48:09.193" v="5131" actId="11529"/>
        <pc:sldMkLst>
          <pc:docMk/>
          <pc:sldMk cId="656893561" sldId="267"/>
        </pc:sldMkLst>
        <pc:spChg chg="del">
          <ac:chgData name="Aditya male" userId="31e0f15034a05215" providerId="LiveId" clId="{A8147F1B-A7E8-4DF2-801D-8859EC431265}" dt="2022-05-24T14:41:56.737" v="4872" actId="478"/>
          <ac:spMkLst>
            <pc:docMk/>
            <pc:sldMk cId="656893561" sldId="267"/>
            <ac:spMk id="2" creationId="{D9D7739F-38A2-A4EF-1209-08CD77DC3141}"/>
          </ac:spMkLst>
        </pc:spChg>
        <pc:spChg chg="del">
          <ac:chgData name="Aditya male" userId="31e0f15034a05215" providerId="LiveId" clId="{A8147F1B-A7E8-4DF2-801D-8859EC431265}" dt="2022-05-24T14:41:59.706" v="4873" actId="478"/>
          <ac:spMkLst>
            <pc:docMk/>
            <pc:sldMk cId="656893561" sldId="267"/>
            <ac:spMk id="3" creationId="{833BB97B-E75D-EA24-47F1-C04FC3B6E6E3}"/>
          </ac:spMkLst>
        </pc:spChg>
        <pc:spChg chg="add del mod">
          <ac:chgData name="Aditya male" userId="31e0f15034a05215" providerId="LiveId" clId="{A8147F1B-A7E8-4DF2-801D-8859EC431265}" dt="2022-05-24T14:48:09.193" v="5131" actId="11529"/>
          <ac:spMkLst>
            <pc:docMk/>
            <pc:sldMk cId="656893561" sldId="267"/>
            <ac:spMk id="10" creationId="{4DE05324-2125-42C9-947B-74A8C533BB03}"/>
          </ac:spMkLst>
        </pc:spChg>
        <pc:graphicFrameChg chg="add mod modGraphic">
          <ac:chgData name="Aditya male" userId="31e0f15034a05215" providerId="LiveId" clId="{A8147F1B-A7E8-4DF2-801D-8859EC431265}" dt="2022-05-24T14:47:11.691" v="5119" actId="207"/>
          <ac:graphicFrameMkLst>
            <pc:docMk/>
            <pc:sldMk cId="656893561" sldId="267"/>
            <ac:graphicFrameMk id="4" creationId="{2F331FC6-C01B-CC4B-53DE-FE6498F0E374}"/>
          </ac:graphicFrameMkLst>
        </pc:graphicFrameChg>
        <pc:graphicFrameChg chg="add mod modGraphic">
          <ac:chgData name="Aditya male" userId="31e0f15034a05215" providerId="LiveId" clId="{A8147F1B-A7E8-4DF2-801D-8859EC431265}" dt="2022-05-24T14:48:06.925" v="5128" actId="1076"/>
          <ac:graphicFrameMkLst>
            <pc:docMk/>
            <pc:sldMk cId="656893561" sldId="267"/>
            <ac:graphicFrameMk id="9" creationId="{CD02945B-3785-7690-640E-79E821A6D5E2}"/>
          </ac:graphicFrameMkLst>
        </pc:graphicFrameChg>
        <pc:picChg chg="add mod">
          <ac:chgData name="Aditya male" userId="31e0f15034a05215" providerId="LiveId" clId="{A8147F1B-A7E8-4DF2-801D-8859EC431265}" dt="2022-05-24T14:45:24.498" v="5053" actId="14100"/>
          <ac:picMkLst>
            <pc:docMk/>
            <pc:sldMk cId="656893561" sldId="267"/>
            <ac:picMk id="6" creationId="{4EDAFCE7-64DD-605C-8658-2FDB483CBDA6}"/>
          </ac:picMkLst>
        </pc:picChg>
        <pc:picChg chg="add mod">
          <ac:chgData name="Aditya male" userId="31e0f15034a05215" providerId="LiveId" clId="{A8147F1B-A7E8-4DF2-801D-8859EC431265}" dt="2022-05-24T14:45:21.293" v="5052" actId="14100"/>
          <ac:picMkLst>
            <pc:docMk/>
            <pc:sldMk cId="656893561" sldId="267"/>
            <ac:picMk id="8" creationId="{DE63489C-E815-FD30-CF00-5CE3B9AB7B21}"/>
          </ac:picMkLst>
        </pc:picChg>
      </pc:sldChg>
      <pc:sldChg chg="addSp delSp modSp new mod">
        <pc:chgData name="Aditya male" userId="31e0f15034a05215" providerId="LiveId" clId="{A8147F1B-A7E8-4DF2-801D-8859EC431265}" dt="2022-05-24T14:49:53.374" v="5176" actId="207"/>
        <pc:sldMkLst>
          <pc:docMk/>
          <pc:sldMk cId="2113604776" sldId="268"/>
        </pc:sldMkLst>
        <pc:spChg chg="del">
          <ac:chgData name="Aditya male" userId="31e0f15034a05215" providerId="LiveId" clId="{A8147F1B-A7E8-4DF2-801D-8859EC431265}" dt="2022-05-24T14:48:39.350" v="5132" actId="478"/>
          <ac:spMkLst>
            <pc:docMk/>
            <pc:sldMk cId="2113604776" sldId="268"/>
            <ac:spMk id="2" creationId="{E1560EC4-FB13-5579-F7F5-C2BD514C7054}"/>
          </ac:spMkLst>
        </pc:spChg>
        <pc:spChg chg="del">
          <ac:chgData name="Aditya male" userId="31e0f15034a05215" providerId="LiveId" clId="{A8147F1B-A7E8-4DF2-801D-8859EC431265}" dt="2022-05-24T14:48:41.246" v="5133" actId="478"/>
          <ac:spMkLst>
            <pc:docMk/>
            <pc:sldMk cId="2113604776" sldId="268"/>
            <ac:spMk id="3" creationId="{77E5E792-03B2-1B69-819C-BD251FABDB70}"/>
          </ac:spMkLst>
        </pc:spChg>
        <pc:graphicFrameChg chg="add mod modGraphic">
          <ac:chgData name="Aditya male" userId="31e0f15034a05215" providerId="LiveId" clId="{A8147F1B-A7E8-4DF2-801D-8859EC431265}" dt="2022-05-24T14:49:53.374" v="5176" actId="207"/>
          <ac:graphicFrameMkLst>
            <pc:docMk/>
            <pc:sldMk cId="2113604776" sldId="268"/>
            <ac:graphicFrameMk id="4" creationId="{7B5AF574-8720-DE45-25D0-9B763F5C393A}"/>
          </ac:graphicFrameMkLst>
        </pc:graphicFrameChg>
        <pc:picChg chg="add mod">
          <ac:chgData name="Aditya male" userId="31e0f15034a05215" providerId="LiveId" clId="{A8147F1B-A7E8-4DF2-801D-8859EC431265}" dt="2022-05-24T14:49:38.689" v="5174" actId="1076"/>
          <ac:picMkLst>
            <pc:docMk/>
            <pc:sldMk cId="2113604776" sldId="268"/>
            <ac:picMk id="6" creationId="{097C1604-5719-512E-093E-FC4091E483F7}"/>
          </ac:picMkLst>
        </pc:picChg>
      </pc:sldChg>
      <pc:sldChg chg="addSp delSp modSp new mod">
        <pc:chgData name="Aditya male" userId="31e0f15034a05215" providerId="LiveId" clId="{A8147F1B-A7E8-4DF2-801D-8859EC431265}" dt="2022-05-24T14:59:14.184" v="5530" actId="14861"/>
        <pc:sldMkLst>
          <pc:docMk/>
          <pc:sldMk cId="1143874608" sldId="269"/>
        </pc:sldMkLst>
        <pc:spChg chg="del">
          <ac:chgData name="Aditya male" userId="31e0f15034a05215" providerId="LiveId" clId="{A8147F1B-A7E8-4DF2-801D-8859EC431265}" dt="2022-05-24T14:49:59.120" v="5177" actId="478"/>
          <ac:spMkLst>
            <pc:docMk/>
            <pc:sldMk cId="1143874608" sldId="269"/>
            <ac:spMk id="2" creationId="{740F5897-B625-25FA-23FD-129F111F6B13}"/>
          </ac:spMkLst>
        </pc:spChg>
        <pc:spChg chg="del">
          <ac:chgData name="Aditya male" userId="31e0f15034a05215" providerId="LiveId" clId="{A8147F1B-A7E8-4DF2-801D-8859EC431265}" dt="2022-05-24T14:50:00.157" v="5178" actId="478"/>
          <ac:spMkLst>
            <pc:docMk/>
            <pc:sldMk cId="1143874608" sldId="269"/>
            <ac:spMk id="3" creationId="{D5BD1581-8C66-1264-DF67-01A9543EE301}"/>
          </ac:spMkLst>
        </pc:spChg>
        <pc:spChg chg="add del mod">
          <ac:chgData name="Aditya male" userId="31e0f15034a05215" providerId="LiveId" clId="{A8147F1B-A7E8-4DF2-801D-8859EC431265}" dt="2022-05-24T14:55:31.132" v="5475" actId="11529"/>
          <ac:spMkLst>
            <pc:docMk/>
            <pc:sldMk cId="1143874608" sldId="269"/>
            <ac:spMk id="9" creationId="{E98EE40E-AC68-6FC0-0543-2C3672A9B269}"/>
          </ac:spMkLst>
        </pc:spChg>
        <pc:spChg chg="add del mod">
          <ac:chgData name="Aditya male" userId="31e0f15034a05215" providerId="LiveId" clId="{A8147F1B-A7E8-4DF2-801D-8859EC431265}" dt="2022-05-24T14:55:29.971" v="5472"/>
          <ac:spMkLst>
            <pc:docMk/>
            <pc:sldMk cId="1143874608" sldId="269"/>
            <ac:spMk id="10" creationId="{7B2DE977-884A-00D2-30C7-34D30FC8915C}"/>
          </ac:spMkLst>
        </pc:spChg>
        <pc:spChg chg="add del mod">
          <ac:chgData name="Aditya male" userId="31e0f15034a05215" providerId="LiveId" clId="{A8147F1B-A7E8-4DF2-801D-8859EC431265}" dt="2022-05-24T14:55:29.414" v="5470"/>
          <ac:spMkLst>
            <pc:docMk/>
            <pc:sldMk cId="1143874608" sldId="269"/>
            <ac:spMk id="11" creationId="{A37AA088-D039-CF96-442A-BE9517A48181}"/>
          </ac:spMkLst>
        </pc:spChg>
        <pc:graphicFrameChg chg="add mod modGraphic">
          <ac:chgData name="Aditya male" userId="31e0f15034a05215" providerId="LiveId" clId="{A8147F1B-A7E8-4DF2-801D-8859EC431265}" dt="2022-05-24T14:55:52.646" v="5482" actId="403"/>
          <ac:graphicFrameMkLst>
            <pc:docMk/>
            <pc:sldMk cId="1143874608" sldId="269"/>
            <ac:graphicFrameMk id="4" creationId="{D3B84450-C3CC-D5E0-A64E-65F9664F4E54}"/>
          </ac:graphicFrameMkLst>
        </pc:graphicFrameChg>
        <pc:graphicFrameChg chg="add mod modGraphic">
          <ac:chgData name="Aditya male" userId="31e0f15034a05215" providerId="LiveId" clId="{A8147F1B-A7E8-4DF2-801D-8859EC431265}" dt="2022-05-24T14:59:14.184" v="5530" actId="14861"/>
          <ac:graphicFrameMkLst>
            <pc:docMk/>
            <pc:sldMk cId="1143874608" sldId="269"/>
            <ac:graphicFrameMk id="12" creationId="{0667A3DC-18B9-3422-39C9-52B26EBCD084}"/>
          </ac:graphicFrameMkLst>
        </pc:graphicFrameChg>
        <pc:picChg chg="add mod">
          <ac:chgData name="Aditya male" userId="31e0f15034a05215" providerId="LiveId" clId="{A8147F1B-A7E8-4DF2-801D-8859EC431265}" dt="2022-05-24T14:57:30.791" v="5492" actId="14100"/>
          <ac:picMkLst>
            <pc:docMk/>
            <pc:sldMk cId="1143874608" sldId="269"/>
            <ac:picMk id="6" creationId="{2981B3B9-0E45-E218-9F1C-39A03C494FD2}"/>
          </ac:picMkLst>
        </pc:picChg>
        <pc:picChg chg="add mod">
          <ac:chgData name="Aditya male" userId="31e0f15034a05215" providerId="LiveId" clId="{A8147F1B-A7E8-4DF2-801D-8859EC431265}" dt="2022-05-24T14:57:24.615" v="5491" actId="14100"/>
          <ac:picMkLst>
            <pc:docMk/>
            <pc:sldMk cId="1143874608" sldId="269"/>
            <ac:picMk id="8" creationId="{555714FD-99CB-8474-6294-DD478B58A8FF}"/>
          </ac:picMkLst>
        </pc:picChg>
      </pc:sldChg>
      <pc:sldChg chg="addSp delSp modSp new mod">
        <pc:chgData name="Aditya male" userId="31e0f15034a05215" providerId="LiveId" clId="{A8147F1B-A7E8-4DF2-801D-8859EC431265}" dt="2022-05-24T15:01:53.173" v="5599" actId="207"/>
        <pc:sldMkLst>
          <pc:docMk/>
          <pc:sldMk cId="82117144" sldId="270"/>
        </pc:sldMkLst>
        <pc:spChg chg="del">
          <ac:chgData name="Aditya male" userId="31e0f15034a05215" providerId="LiveId" clId="{A8147F1B-A7E8-4DF2-801D-8859EC431265}" dt="2022-05-24T14:56:05.563" v="5483" actId="478"/>
          <ac:spMkLst>
            <pc:docMk/>
            <pc:sldMk cId="82117144" sldId="270"/>
            <ac:spMk id="2" creationId="{09CA85A0-883C-48BB-1543-02E63FAED423}"/>
          </ac:spMkLst>
        </pc:spChg>
        <pc:spChg chg="del">
          <ac:chgData name="Aditya male" userId="31e0f15034a05215" providerId="LiveId" clId="{A8147F1B-A7E8-4DF2-801D-8859EC431265}" dt="2022-05-24T14:56:06.900" v="5484" actId="478"/>
          <ac:spMkLst>
            <pc:docMk/>
            <pc:sldMk cId="82117144" sldId="270"/>
            <ac:spMk id="3" creationId="{9DBFAC1E-EAD6-17B1-5CDF-9C3BC2452FF0}"/>
          </ac:spMkLst>
        </pc:spChg>
        <pc:graphicFrameChg chg="add mod modGraphic">
          <ac:chgData name="Aditya male" userId="31e0f15034a05215" providerId="LiveId" clId="{A8147F1B-A7E8-4DF2-801D-8859EC431265}" dt="2022-05-24T15:01:53.173" v="5599" actId="207"/>
          <ac:graphicFrameMkLst>
            <pc:docMk/>
            <pc:sldMk cId="82117144" sldId="270"/>
            <ac:graphicFrameMk id="4" creationId="{929057BB-092C-74A3-79C8-00C514ED586F}"/>
          </ac:graphicFrameMkLst>
        </pc:graphicFrameChg>
        <pc:picChg chg="add mod">
          <ac:chgData name="Aditya male" userId="31e0f15034a05215" providerId="LiveId" clId="{A8147F1B-A7E8-4DF2-801D-8859EC431265}" dt="2022-05-24T15:01:28.644" v="5596" actId="1076"/>
          <ac:picMkLst>
            <pc:docMk/>
            <pc:sldMk cId="82117144" sldId="270"/>
            <ac:picMk id="6" creationId="{8A5D16C1-9E11-2991-20D7-0F0F63773DC7}"/>
          </ac:picMkLst>
        </pc:picChg>
        <pc:picChg chg="add mod">
          <ac:chgData name="Aditya male" userId="31e0f15034a05215" providerId="LiveId" clId="{A8147F1B-A7E8-4DF2-801D-8859EC431265}" dt="2022-05-24T15:01:19.051" v="5594" actId="14100"/>
          <ac:picMkLst>
            <pc:docMk/>
            <pc:sldMk cId="82117144" sldId="270"/>
            <ac:picMk id="8" creationId="{FF0488F9-6AD8-C0B3-A38A-82DFA8DD92B7}"/>
          </ac:picMkLst>
        </pc:picChg>
      </pc:sldChg>
      <pc:sldChg chg="addSp delSp modSp new mod">
        <pc:chgData name="Aditya male" userId="31e0f15034a05215" providerId="LiveId" clId="{A8147F1B-A7E8-4DF2-801D-8859EC431265}" dt="2022-05-24T15:06:37.071" v="6186" actId="20577"/>
        <pc:sldMkLst>
          <pc:docMk/>
          <pc:sldMk cId="1086167632" sldId="271"/>
        </pc:sldMkLst>
        <pc:spChg chg="del">
          <ac:chgData name="Aditya male" userId="31e0f15034a05215" providerId="LiveId" clId="{A8147F1B-A7E8-4DF2-801D-8859EC431265}" dt="2022-05-24T15:02:07.436" v="5601" actId="478"/>
          <ac:spMkLst>
            <pc:docMk/>
            <pc:sldMk cId="1086167632" sldId="271"/>
            <ac:spMk id="2" creationId="{2D2AEFC7-F4DA-FF11-5EB9-CF865DBE75A4}"/>
          </ac:spMkLst>
        </pc:spChg>
        <pc:spChg chg="del">
          <ac:chgData name="Aditya male" userId="31e0f15034a05215" providerId="LiveId" clId="{A8147F1B-A7E8-4DF2-801D-8859EC431265}" dt="2022-05-24T15:02:09.329" v="5602" actId="478"/>
          <ac:spMkLst>
            <pc:docMk/>
            <pc:sldMk cId="1086167632" sldId="271"/>
            <ac:spMk id="3" creationId="{FDD8EEB9-9B02-ADE2-6973-C7F5CB52C9EF}"/>
          </ac:spMkLst>
        </pc:spChg>
        <pc:graphicFrameChg chg="add mod modGraphic">
          <ac:chgData name="Aditya male" userId="31e0f15034a05215" providerId="LiveId" clId="{A8147F1B-A7E8-4DF2-801D-8859EC431265}" dt="2022-05-24T15:06:37.071" v="6186" actId="20577"/>
          <ac:graphicFrameMkLst>
            <pc:docMk/>
            <pc:sldMk cId="1086167632" sldId="271"/>
            <ac:graphicFrameMk id="4" creationId="{E378189D-2E66-74EE-1C74-7B324C2027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32C2-0BAD-6658-CC82-C0F41EC6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4A59D-2928-E9C1-C21D-22DCB22C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E85E-5B3F-A91C-076D-52243EF1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98FC-B13F-5682-D450-BFF386B8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19E5-9041-4E0A-A608-3283B74B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541-AABA-8055-A5BE-D4BC6E78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9AF74-47A0-932F-4A2C-69EF8659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3607-F633-2D6E-A573-F483C371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8031-C6B2-AEC0-D2E1-E7140F2A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7239-4B5E-D3D1-DB23-2E0AC97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2010D-7936-C862-E756-31563EC7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F2D7-E822-0229-5BC4-7E927E28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47C5-E40E-069B-724C-603D5532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E3C7-4637-1344-F0B9-D744385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5135-9784-BB32-30E0-3A9C3A3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5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626D-05EB-8F50-00E7-FC18A771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7C1-D0A3-83FD-19CA-C0B26D1C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29E0-6CA9-71F4-F755-8DA690B6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DFC8-B91E-C559-57AC-12F3E33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019D-BDFE-E3EE-602E-DF04CF35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99C-E0C4-745D-6AE0-43B61537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8589-A7B1-73F0-FA0D-A7C1016D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80AC-B025-C50E-6550-F05D094E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E73D-D745-1FE9-1925-5384A02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3202-4613-E8BB-094E-095FE2BC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E18-42F0-F1DE-DEFF-C1624CF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F07A-3140-1C1B-8E5D-6DA7317FE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A183-4698-6D75-D755-6AAC095D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3194-C6B1-5114-C605-37E0E94B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9DEB-1CD5-D5C6-F438-128D96C9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9136-9498-7A9E-4DA3-BE41FE3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138B-655F-CFBC-93B5-C5357406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C5B0-8A0D-4F1B-5BDA-B514D2B1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2EE47-711D-4A70-E5EE-3DE73BD0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1EFC2-40C9-5199-3DD1-845FFDF9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04C87-DFBD-1851-5342-1C71C1DB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37E4-CEAA-ED49-6082-F427A7D7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11891-C838-503D-88BB-4D27B177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D298E-F3EF-9D19-052B-BAE4358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7BE8-1790-7872-4573-9D16C815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022C-FFD8-750F-F4CD-6155F149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0102-123D-E18F-67DA-12B71A6E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2D4CC-1993-3273-D0BC-77DAC2B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7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86695-83C6-7378-C746-9E9D6FD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AA4E2-D2FF-1172-324C-065B6CD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45076-2466-4332-6BD6-AF97985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5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6185-FFDA-197F-0A68-ED1CC93A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501B-C099-2FC8-DBB9-E4E79736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59EE0-5FDD-873F-A534-A05EB315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92A2-CBF5-F6E7-011B-7DB7BCC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2513-1DDC-C3E4-DEF8-4FE92154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97CE6-5CBC-93C7-4767-69B25254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539-0C64-8F78-0BB7-17FE82FC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C8318-4D3B-8833-E237-D750A1F5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BD199-3DE8-CA8B-7AE0-FB40A21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675F-B4EF-2B48-7EC1-19C950FA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31EAF-AC42-F758-5445-E1B6E199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CC02-E508-05EE-80D3-6384E02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7DD11-0DB0-4559-E272-7A8AC75E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3E89-B582-3BDE-E32D-6660B26A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AC56-EDA0-E0C2-FACD-A96F183A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1ECC-4397-49F8-ABEC-9E6FC3882C1D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2B97-EE1F-B42E-B981-4F5339E7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6A51-68B0-B3A7-4165-43FACB15F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0FD9-6AEB-4F21-B37A-6DE62BD6A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1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00D39C-D55A-A058-2456-8E61825FA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57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83086576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209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0F92022-6724-8996-147A-5058B9376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35" y="1048871"/>
            <a:ext cx="10668000" cy="85164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Micro Credit Defaulter Project</a:t>
            </a:r>
            <a:endParaRPr lang="en-IN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68227F-366B-403D-AC21-E594536D5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30" y="4301286"/>
            <a:ext cx="3263152" cy="1655762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 err="1"/>
              <a:t>Dumpala</a:t>
            </a:r>
            <a:r>
              <a:rPr lang="en-US" dirty="0"/>
              <a:t> Aditya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8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8DC400-FBF5-D4FA-A290-D63DA2D16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462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70808747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 building and there results</a:t>
                      </a:r>
                    </a:p>
                    <a:p>
                      <a:r>
                        <a:rPr lang="en-US" sz="2400" dirty="0"/>
                        <a:t>                   </a:t>
                      </a:r>
                    </a:p>
                    <a:p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                   logistic regression                                                                                               KNN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989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01FF61-FA53-7FBC-C579-654C3D2E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" y="1122600"/>
            <a:ext cx="5029636" cy="5319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23552-8A10-72C5-7E05-AF0FE4D8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88" y="1122600"/>
            <a:ext cx="5060118" cy="52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331FC6-C01B-CC4B-53DE-FE6498F0E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902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1938723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 CLASSIFIER                                                              RANDIOM FOREST CLASSIFIER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719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DAFCE7-64DD-605C-8658-2FDB483C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3" y="716501"/>
            <a:ext cx="5275947" cy="5326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3489C-E815-FD30-CF00-5CE3B9AB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1" y="716501"/>
            <a:ext cx="5195033" cy="532638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02945B-3785-7690-640E-79E821A6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0689"/>
              </p:ext>
            </p:extLst>
          </p:nvPr>
        </p:nvGraphicFramePr>
        <p:xfrm>
          <a:off x="5602940" y="716501"/>
          <a:ext cx="304801" cy="532638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4801">
                  <a:extLst>
                    <a:ext uri="{9D8B030D-6E8A-4147-A177-3AD203B41FA5}">
                      <a16:colId xmlns:a16="http://schemas.microsoft.com/office/drawing/2014/main" val="3443810548"/>
                    </a:ext>
                  </a:extLst>
                </a:gridCol>
              </a:tblGrid>
              <a:tr h="53263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1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AF574-8720-DE45-25D0-9B763F5C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871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87969664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GRADIENT BOOSTING CLASSIFIER</a:t>
                      </a: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6531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97C1604-5719-512E-093E-FC4091E4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56" y="455404"/>
            <a:ext cx="4930567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84450-C3CC-D5E0-A64E-65F9664F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173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58156570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CHECKING WITH ROC AUC CURVES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600" b="0" dirty="0"/>
                        <a:t>                                         FOR TRIANING DATA                                                                                             FOR TESTING DATA</a:t>
                      </a:r>
                      <a:endParaRPr lang="en-IN" sz="1600" b="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5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81B3B9-0E45-E218-9F1C-39A03C49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7" y="1181872"/>
            <a:ext cx="5327923" cy="4304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714FD-99CB-8474-6294-DD478B5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1181871"/>
            <a:ext cx="5232713" cy="4304530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667A3DC-18B9-3422-39C9-52B26EBCD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93241"/>
              </p:ext>
            </p:extLst>
          </p:nvPr>
        </p:nvGraphicFramePr>
        <p:xfrm>
          <a:off x="0" y="5676128"/>
          <a:ext cx="12191999" cy="11887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970671278"/>
                    </a:ext>
                  </a:extLst>
                </a:gridCol>
              </a:tblGrid>
              <a:tr h="118187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Observation:-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above plots shows random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forest,gradient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boosting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clasifier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given best results but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iam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choosing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classifier as final model since our problem is related to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bussiness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scenerio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we consider false positive rate should be minimum or less so in the </a:t>
                      </a:r>
                      <a:r>
                        <a:rPr lang="en-US" sz="1800" b="0" i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FP rate is less than all other so this is the best model for choosing as final</a:t>
                      </a:r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2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7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9057BB-092C-74A3-79C8-00C514ED5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850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663873702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Hyper  parameter tunning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348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A5D16C1-9E11-2991-20D7-0F0F6377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6" y="465186"/>
            <a:ext cx="5878441" cy="382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488F9-6AD8-C0B3-A38A-82DFA8DD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72" y="2772419"/>
            <a:ext cx="55617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78189D-2E66-74EE-1C74-7B324C20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964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0400433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err="1"/>
                        <a:t>Coclusion</a:t>
                      </a:r>
                      <a:r>
                        <a:rPr lang="en-US" sz="2800" u="sng" dirty="0"/>
                        <a:t> 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Our problem is related to business so we make sure false positive rate is as much as less so I can choose KNN is the final model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But in the hyper parameter tunning the result is not improved, due to my system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confegaratuion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choosing less count in every parameter and in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tbhe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cross validation also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given 10 only.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But there is a chance to improve the results by increasing the values in the hyperparameter tunning and cross validations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8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EE1287-9706-4FD8-4158-603F929A5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8342"/>
              </p:ext>
            </p:extLst>
          </p:nvPr>
        </p:nvGraphicFramePr>
        <p:xfrm>
          <a:off x="1" y="0"/>
          <a:ext cx="12192000" cy="1375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607458396"/>
                    </a:ext>
                  </a:extLst>
                </a:gridCol>
              </a:tblGrid>
              <a:tr h="6499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2400" dirty="0"/>
                        <a:t>Data preparation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endParaRPr lang="en-IN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dirty="0">
                          <a:sym typeface="Wingdings" panose="05000000000000000000" pitchFamily="2" charset="2"/>
                        </a:rPr>
                        <a:t>With the help of pandas library we can import the data set from local drive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2400" dirty="0">
                        <a:sym typeface="Wingdings" panose="05000000000000000000" pitchFamily="2" charset="2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dirty="0">
                          <a:sym typeface="Wingdings" panose="05000000000000000000" pitchFamily="2" charset="2"/>
                        </a:rPr>
                        <a:t>Observations form the data set which is imported(overview)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Data set shape is (209593,37)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no null values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Some of the features are not having proper data type like it looks numbers but it shows object </a:t>
                      </a:r>
                      <a:r>
                        <a:rPr lang="en-IN" sz="2000" dirty="0" err="1">
                          <a:sym typeface="Wingdings" panose="05000000000000000000" pitchFamily="2" charset="2"/>
                        </a:rPr>
                        <a:t>dtype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Difference between mean and standard deviation is not reasonable due to variance is high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And min values in the data set is not makes </a:t>
                      </a:r>
                      <a:r>
                        <a:rPr lang="en-IN" sz="2000" dirty="0" err="1">
                          <a:sym typeface="Wingdings" panose="05000000000000000000" pitchFamily="2" charset="2"/>
                        </a:rPr>
                        <a:t>sence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 in some features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And some other features has min , median, 75% are showing  zeros it means there are more no of zeros are present in that features and also there are 6 features are having more than 90% of the data is zeros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Outliers are present in each feature  due to min values and max values are maintaining too much difference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Skewness is not in acceptable range for in every feature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è"/>
                      </a:pPr>
                      <a:r>
                        <a:rPr lang="en-IN" sz="2000" dirty="0">
                          <a:sym typeface="Wingdings" panose="05000000000000000000" pitchFamily="2" charset="2"/>
                        </a:rPr>
                        <a:t>Some features are having high correlation between them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N" sz="24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53506"/>
                  </a:ext>
                </a:extLst>
              </a:tr>
              <a:tr h="649941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274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B83EE5-0F8C-EA88-D8C2-54D90D6D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85577"/>
              </p:ext>
            </p:extLst>
          </p:nvPr>
        </p:nvGraphicFramePr>
        <p:xfrm>
          <a:off x="-1" y="6487160"/>
          <a:ext cx="12191999" cy="370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424920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02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7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6265B0-65F2-C358-9D06-76B16272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61489"/>
              </p:ext>
            </p:extLst>
          </p:nvPr>
        </p:nvGraphicFramePr>
        <p:xfrm>
          <a:off x="0" y="0"/>
          <a:ext cx="12192000" cy="665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36506512"/>
                    </a:ext>
                  </a:extLst>
                </a:gridCol>
              </a:tblGrid>
              <a:tr h="6651812">
                <a:tc>
                  <a:txBody>
                    <a:bodyPr/>
                    <a:lstStyle/>
                    <a:p>
                      <a:r>
                        <a:rPr lang="en-US" dirty="0"/>
                        <a:t>Data cleaning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We don’t worry about null values because they are not present in our data set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some features like 'Unnamed: 0','msisdn' are not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usefull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so we drop them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Extracting day and month from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pdate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feature and drop the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pdate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after extracting the day and month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 after checking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data.describe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there are some features having more on of zeros so we can drop those features from the data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000" u="sng" dirty="0">
                          <a:sym typeface="Wingdings" panose="05000000000000000000" pitchFamily="2" charset="2"/>
                        </a:rPr>
                        <a:t>Checking skewness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55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32F80C7-324B-AF42-351A-4D60DB95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2168171"/>
            <a:ext cx="5952566" cy="384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8B29A-9395-836A-08C2-31124432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0" y="2168171"/>
            <a:ext cx="599738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2BCD54-BB6C-285E-2047-E408535A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87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85980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649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E5AD8A-E40B-4769-3D6B-E32C974B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6659" cy="326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0A1EE-8DA7-69C3-B492-11FF320A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74" y="-1"/>
            <a:ext cx="5814432" cy="3263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095469-45D0-A18B-C735-E11D04549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CEDE308-C587-11E9-A4FA-DF20D8EB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4536"/>
              </p:ext>
            </p:extLst>
          </p:nvPr>
        </p:nvGraphicFramePr>
        <p:xfrm>
          <a:off x="6186995" y="3325905"/>
          <a:ext cx="5814432" cy="353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432">
                  <a:extLst>
                    <a:ext uri="{9D8B030D-6E8A-4147-A177-3AD203B41FA5}">
                      <a16:colId xmlns:a16="http://schemas.microsoft.com/office/drawing/2014/main" val="2539253951"/>
                    </a:ext>
                  </a:extLst>
                </a:gridCol>
              </a:tblGrid>
              <a:tr h="3532093">
                <a:tc>
                  <a:txBody>
                    <a:bodyPr/>
                    <a:lstStyle/>
                    <a:p>
                      <a:r>
                        <a:rPr lang="en-US" sz="1600" dirty="0"/>
                        <a:t>Observation:-</a:t>
                      </a:r>
                    </a:p>
                    <a:p>
                      <a:endParaRPr lang="en-US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We can see that except label, maxamnt_loan90, month and day remaining all are skewed right side highly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endParaRPr lang="en-US" sz="16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I can use power </a:t>
                      </a:r>
                      <a:r>
                        <a:rPr lang="en-US" sz="1600" dirty="0" err="1">
                          <a:sym typeface="Wingdings" panose="05000000000000000000" pitchFamily="2" charset="2"/>
                        </a:rPr>
                        <a:t>trsnformation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 for removing the skewness 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513E15-598E-B2D0-3378-CA206D51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126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58776445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Label </a:t>
                      </a:r>
                      <a:endParaRPr lang="en-IN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517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8FB2C69-A9B3-D81D-D76B-43FD2D6A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7" y="502015"/>
            <a:ext cx="5656728" cy="362833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DC41E2-FE34-EB4C-8B48-38B01275F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32761"/>
              </p:ext>
            </p:extLst>
          </p:nvPr>
        </p:nvGraphicFramePr>
        <p:xfrm>
          <a:off x="0" y="4479062"/>
          <a:ext cx="8122024" cy="230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024">
                  <a:extLst>
                    <a:ext uri="{9D8B030D-6E8A-4147-A177-3AD203B41FA5}">
                      <a16:colId xmlns:a16="http://schemas.microsoft.com/office/drawing/2014/main" val="2472140417"/>
                    </a:ext>
                  </a:extLst>
                </a:gridCol>
              </a:tblGrid>
              <a:tr h="2307219">
                <a:tc>
                  <a:txBody>
                    <a:bodyPr/>
                    <a:lstStyle/>
                    <a:p>
                      <a:r>
                        <a:rPr lang="en-US" dirty="0"/>
                        <a:t>Observation:-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Our target variable is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lokks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imbalanced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 err="1"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using SMOTE technique for balancing the categories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616AC-95CB-216C-2A88-FF888F8C3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264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40388264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by using heat map</a:t>
                      </a:r>
                      <a:endParaRPr lang="en-IN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617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AED454-3BB7-2CE2-4D42-8FAE7384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591671"/>
            <a:ext cx="7924799" cy="604493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DED497-ABE9-1350-B67C-37ED0A2B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04977"/>
              </p:ext>
            </p:extLst>
          </p:nvPr>
        </p:nvGraphicFramePr>
        <p:xfrm>
          <a:off x="8256494" y="591671"/>
          <a:ext cx="3935506" cy="626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506">
                  <a:extLst>
                    <a:ext uri="{9D8B030D-6E8A-4147-A177-3AD203B41FA5}">
                      <a16:colId xmlns:a16="http://schemas.microsoft.com/office/drawing/2014/main" val="3089547662"/>
                    </a:ext>
                  </a:extLst>
                </a:gridCol>
              </a:tblGrid>
              <a:tr h="6266329">
                <a:tc>
                  <a:txBody>
                    <a:bodyPr/>
                    <a:lstStyle/>
                    <a:p>
                      <a:r>
                        <a:rPr lang="en-US" dirty="0"/>
                        <a:t>Observation:-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There are some features are highly correlated they are 'daily_decr30','rental30','amnt_loans30’ and 'daily_decr90','rental90',’cnt_loans90’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/>
                        <a:t>'daily_decr30','rental30','amnt_loans30’ are less correlation with the label so I drop these features from the data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3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7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6F1EFF-6F29-3A30-F87F-EF7DE714B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57764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90094417"/>
                    </a:ext>
                  </a:extLst>
                </a:gridCol>
              </a:tblGrid>
              <a:tr h="6858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Outliers 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99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AB6D9B8-357F-2B6F-1E48-9BBF2AEE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5" y="577079"/>
            <a:ext cx="7479113" cy="4587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5D62B-FA61-3AED-BEBE-B649912E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5247690"/>
            <a:ext cx="7479112" cy="120406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586E719-89C0-59EC-B475-5F48160D3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59206"/>
              </p:ext>
            </p:extLst>
          </p:nvPr>
        </p:nvGraphicFramePr>
        <p:xfrm>
          <a:off x="7969623" y="719666"/>
          <a:ext cx="4114801" cy="573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731357518"/>
                    </a:ext>
                  </a:extLst>
                </a:gridCol>
              </a:tblGrid>
              <a:tr h="5732088">
                <a:tc>
                  <a:txBody>
                    <a:bodyPr/>
                    <a:lstStyle/>
                    <a:p>
                      <a:r>
                        <a:rPr lang="en-US" dirty="0"/>
                        <a:t>Observation:-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There more no of  outliers are present in each features except month and day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è"/>
                      </a:pPr>
                      <a:r>
                        <a:rPr lang="en-US" dirty="0" err="1"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using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zscore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for treating these outliers and threshold point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using is 4.5 since I don’t want to loss any important data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63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F8B29A-531A-CA50-0BAC-07AF914E1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5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617632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sz="2400" u="sng" dirty="0"/>
                        <a:t>Negative values in features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 negative values in some features are not makes any sense so I remove those negative data from those particular feature</a:t>
                      </a:r>
                    </a:p>
                    <a:p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400" u="sng" dirty="0">
                          <a:sym typeface="Wingdings" panose="05000000000000000000" pitchFamily="2" charset="2"/>
                        </a:rPr>
                        <a:t>Zero as minimum value in some features</a:t>
                      </a:r>
                    </a:p>
                    <a:p>
                      <a:endParaRPr lang="en-US" sz="2400" b="0" u="none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400" b="0" u="none" dirty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US" sz="1800" b="0" u="none" dirty="0">
                          <a:sym typeface="Wingdings" panose="05000000000000000000" pitchFamily="2" charset="2"/>
                        </a:rPr>
                        <a:t> yes it is possible to have </a:t>
                      </a:r>
                      <a:r>
                        <a:rPr lang="en-US" sz="1800" b="0" u="none" dirty="0" err="1">
                          <a:sym typeface="Wingdings" panose="05000000000000000000" pitchFamily="2" charset="2"/>
                        </a:rPr>
                        <a:t>zwero</a:t>
                      </a:r>
                      <a:r>
                        <a:rPr lang="en-US" sz="1800" b="0" u="none" dirty="0">
                          <a:sym typeface="Wingdings" panose="05000000000000000000" pitchFamily="2" charset="2"/>
                        </a:rPr>
                        <a:t> as minimum value in some features so I cannot change those feature data</a:t>
                      </a:r>
                      <a:endParaRPr lang="en-US" sz="2400" b="0" u="none" dirty="0">
                        <a:sym typeface="Wingdings" panose="05000000000000000000" pitchFamily="2" charset="2"/>
                      </a:endParaRPr>
                    </a:p>
                    <a:p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400" u="sng" dirty="0">
                          <a:sym typeface="Wingdings" panose="05000000000000000000" pitchFamily="2" charset="2"/>
                        </a:rPr>
                        <a:t>correlation with the target variable </a:t>
                      </a: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US" sz="2400" u="sng" dirty="0">
                        <a:sym typeface="Wingdings" panose="05000000000000000000" pitchFamily="2" charset="2"/>
                      </a:endParaRPr>
                    </a:p>
                    <a:p>
                      <a:endParaRPr lang="en-IN" sz="2000" u="sng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IN" sz="1800" b="0" u="none" dirty="0">
                          <a:sym typeface="Wingdings" panose="05000000000000000000" pitchFamily="2" charset="2"/>
                        </a:rPr>
                        <a:t>Observation:</a:t>
                      </a:r>
                      <a:r>
                        <a:rPr lang="en-US" sz="1800" b="0" u="none" dirty="0"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r>
                        <a:rPr lang="en-US" sz="1800" b="0" u="none" dirty="0">
                          <a:sym typeface="Wingdings" panose="05000000000000000000" pitchFamily="2" charset="2"/>
                        </a:rPr>
                        <a:t>there are almost all the features are good correlation with the label we can see in the above plot </a:t>
                      </a:r>
                    </a:p>
                    <a:p>
                      <a:r>
                        <a:rPr lang="en-US" sz="1800" b="0" u="none" dirty="0">
                          <a:sym typeface="Wingdings" panose="05000000000000000000" pitchFamily="2" charset="2"/>
                        </a:rPr>
                        <a:t> There is another two features having the less correlation with the label they are day and maxamnt_loans30</a:t>
                      </a:r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250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C17A30-8FDB-5C68-3D30-4DC1C0D9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43" y="3074893"/>
            <a:ext cx="5274891" cy="27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16282-3037-A599-9E11-8044EBC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1628596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Scaling the data </a:t>
                      </a:r>
                      <a:endParaRPr lang="en-IN" sz="2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IN" sz="20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IN" sz="20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IN" sz="1800" b="0" u="non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IN" sz="18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using min max scaler for scaling the data  and it scales the data max is 1 and min is 0 </a:t>
                      </a:r>
                    </a:p>
                    <a:p>
                      <a:r>
                        <a:rPr lang="en-IN" sz="18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   we scale the data for better understanding for the model </a:t>
                      </a:r>
                    </a:p>
                    <a:p>
                      <a:r>
                        <a:rPr lang="en-IN" sz="18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r>
                        <a:rPr lang="en-IN" sz="2400" b="1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PCA(PRINCIPLE COMPAONENT ANALYSIS)</a:t>
                      </a:r>
                    </a:p>
                    <a:p>
                      <a:r>
                        <a:rPr lang="en-IN" sz="1800" b="0" u="none" dirty="0">
                          <a:sym typeface="Wingdings" panose="05000000000000000000" pitchFamily="2" charset="2"/>
                        </a:rPr>
                        <a:t>  </a:t>
                      </a: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IN" sz="1800" b="0" u="none" dirty="0">
                        <a:sym typeface="Wingdings" panose="05000000000000000000" pitchFamily="2" charset="2"/>
                      </a:endParaRPr>
                    </a:p>
                    <a:p>
                      <a:endParaRPr lang="en-US" sz="1800" b="0" u="none" dirty="0"/>
                    </a:p>
                    <a:p>
                      <a:r>
                        <a:rPr lang="en-US" sz="16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Observation:-</a:t>
                      </a:r>
                    </a:p>
                    <a:p>
                      <a:r>
                        <a:rPr lang="en-US" sz="16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 We can see that there are more than 15 components are covering </a:t>
                      </a:r>
                      <a:r>
                        <a:rPr lang="en-US" sz="1600" b="0" u="non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morethan</a:t>
                      </a:r>
                      <a:r>
                        <a:rPr lang="en-US" sz="16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95% of the data so </a:t>
                      </a:r>
                      <a:r>
                        <a:rPr lang="en-US" sz="1600" b="0" u="non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iam</a:t>
                      </a:r>
                      <a:r>
                        <a:rPr lang="en-US" sz="1600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choosing 18 components  </a:t>
                      </a:r>
                      <a:endParaRPr lang="en-US" sz="16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451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3CFDA61-7420-EB2B-E233-A2F88730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" y="1616652"/>
            <a:ext cx="6338047" cy="32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8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761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Micro Credit Defaulter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male</dc:creator>
  <cp:lastModifiedBy>Aditya male</cp:lastModifiedBy>
  <cp:revision>14</cp:revision>
  <dcterms:created xsi:type="dcterms:W3CDTF">2022-05-23T14:36:36Z</dcterms:created>
  <dcterms:modified xsi:type="dcterms:W3CDTF">2022-05-24T15:12:39Z</dcterms:modified>
</cp:coreProperties>
</file>