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289" r:id="rId4"/>
    <p:sldId id="290" r:id="rId5"/>
    <p:sldId id="291" r:id="rId6"/>
    <p:sldId id="273" r:id="rId7"/>
    <p:sldId id="260" r:id="rId8"/>
    <p:sldId id="279" r:id="rId9"/>
    <p:sldId id="293" r:id="rId10"/>
    <p:sldId id="295" r:id="rId11"/>
    <p:sldId id="300" r:id="rId12"/>
    <p:sldId id="297" r:id="rId13"/>
    <p:sldId id="298" r:id="rId14"/>
    <p:sldId id="299" r:id="rId15"/>
    <p:sldId id="29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86535" autoAdjust="0"/>
  </p:normalViewPr>
  <p:slideViewPr>
    <p:cSldViewPr snapToGrid="0">
      <p:cViewPr>
        <p:scale>
          <a:sx n="66" d="100"/>
          <a:sy n="66" d="100"/>
        </p:scale>
        <p:origin x="-1338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5AB2-201F-4E28-AB4D-7C780EAC8AF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0CF8B-8D44-4F09-8AC7-2318BA76EA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493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60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Mappers = selection; reducer = group by aggregate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28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86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08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145279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00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292369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31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5488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46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2645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89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36795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2160590"/>
            <a:ext cx="418512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56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Freeform 17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423" y="2160983"/>
            <a:ext cx="3830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4623" y="2160983"/>
            <a:ext cx="38317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77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1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79273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5"/>
            <a:ext cx="4514716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70"/>
            <a:ext cx="3855532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8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43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1C73-3CBC-4A3C-9740-29C9246EC18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F4C6C6-6080-4AF9-AA9F-DCDEBEA66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226559"/>
          </a:xfrm>
        </p:spPr>
        <p:txBody>
          <a:bodyPr>
            <a:normAutofit fontScale="85000" lnSpcReduction="10000"/>
          </a:bodyPr>
          <a:lstStyle/>
          <a:p>
            <a:r>
              <a:rPr lang="en-US" sz="3100" b="1" i="1" dirty="0">
                <a:solidFill>
                  <a:schemeClr val="bg1"/>
                </a:solidFill>
              </a:rPr>
              <a:t>Simplified Data Processing on Large </a:t>
            </a:r>
            <a:r>
              <a:rPr lang="en-US" sz="3100" b="1" i="1" dirty="0" smtClean="0">
                <a:solidFill>
                  <a:schemeClr val="bg1"/>
                </a:solidFill>
              </a:rPr>
              <a:t>Clusters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sz="2100" b="1" i="1" dirty="0" smtClean="0">
                <a:solidFill>
                  <a:schemeClr val="bg1"/>
                </a:solidFill>
              </a:rPr>
              <a:t>By </a:t>
            </a:r>
            <a:r>
              <a:rPr lang="en-US" sz="2100" b="1" i="1" dirty="0" err="1" smtClean="0">
                <a:solidFill>
                  <a:schemeClr val="bg1"/>
                </a:solidFill>
              </a:rPr>
              <a:t>Aditya</a:t>
            </a:r>
            <a:r>
              <a:rPr lang="en-US" sz="2100" b="1" i="1" dirty="0" smtClean="0">
                <a:solidFill>
                  <a:schemeClr val="bg1"/>
                </a:solidFill>
              </a:rPr>
              <a:t> </a:t>
            </a:r>
            <a:r>
              <a:rPr lang="en-US" sz="2100" b="1" i="1" dirty="0" err="1" smtClean="0">
                <a:solidFill>
                  <a:schemeClr val="bg1"/>
                </a:solidFill>
              </a:rPr>
              <a:t>Ghodgaonkar</a:t>
            </a:r>
            <a:r>
              <a:rPr lang="en-US" sz="2100" b="1" i="1" dirty="0" smtClean="0">
                <a:solidFill>
                  <a:schemeClr val="bg1"/>
                </a:solidFill>
              </a:rPr>
              <a:t> and </a:t>
            </a:r>
            <a:r>
              <a:rPr lang="en-US" sz="2100" b="1" i="1" dirty="0" err="1" smtClean="0">
                <a:solidFill>
                  <a:schemeClr val="bg1"/>
                </a:solidFill>
              </a:rPr>
              <a:t>Aprajita</a:t>
            </a:r>
            <a:r>
              <a:rPr lang="en-US" sz="2100" b="1" i="1" dirty="0" smtClean="0">
                <a:solidFill>
                  <a:schemeClr val="bg1"/>
                </a:solidFill>
              </a:rPr>
              <a:t> </a:t>
            </a:r>
            <a:r>
              <a:rPr lang="en-US" sz="2100" b="1" i="1" dirty="0" err="1" smtClean="0">
                <a:solidFill>
                  <a:schemeClr val="bg1"/>
                </a:solidFill>
              </a:rPr>
              <a:t>Thakur</a:t>
            </a:r>
            <a:endParaRPr lang="en-US" sz="2100" b="1" i="1" dirty="0">
              <a:solidFill>
                <a:schemeClr val="bg1"/>
              </a:solidFill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803401"/>
            <a:ext cx="3369884" cy="234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81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Single Corner Rectangle 31"/>
          <p:cNvSpPr/>
          <p:nvPr/>
        </p:nvSpPr>
        <p:spPr>
          <a:xfrm>
            <a:off x="2068286" y="3679374"/>
            <a:ext cx="3657599" cy="26561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ingle Corner Rectangle 30"/>
          <p:cNvSpPr/>
          <p:nvPr/>
        </p:nvSpPr>
        <p:spPr>
          <a:xfrm>
            <a:off x="2046515" y="682174"/>
            <a:ext cx="3657599" cy="26561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38164" y="4340839"/>
            <a:ext cx="1264024" cy="50351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8164" y="2326767"/>
            <a:ext cx="1264024" cy="50351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Mapper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86917" y="2830285"/>
            <a:ext cx="1264024" cy="50351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86917" y="3837321"/>
            <a:ext cx="1264024" cy="50351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40741" y="4340839"/>
            <a:ext cx="712694" cy="503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40741" y="2326767"/>
            <a:ext cx="712694" cy="503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1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1309629" y="2578526"/>
            <a:ext cx="1131112" cy="1007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1309629" y="3585562"/>
            <a:ext cx="1131112" cy="1007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>
            <a:off x="3153435" y="2578526"/>
            <a:ext cx="1084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48944" y="4624721"/>
            <a:ext cx="1084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5502188" y="2578526"/>
            <a:ext cx="1084729" cy="503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9" idx="1"/>
          </p:cNvCxnSpPr>
          <p:nvPr/>
        </p:nvCxnSpPr>
        <p:spPr>
          <a:xfrm>
            <a:off x="5502188" y="2578526"/>
            <a:ext cx="1084729" cy="15105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8" idx="1"/>
          </p:cNvCxnSpPr>
          <p:nvPr/>
        </p:nvCxnSpPr>
        <p:spPr>
          <a:xfrm flipV="1">
            <a:off x="5502188" y="3082044"/>
            <a:ext cx="1084729" cy="15105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9" idx="1"/>
          </p:cNvCxnSpPr>
          <p:nvPr/>
        </p:nvCxnSpPr>
        <p:spPr>
          <a:xfrm flipV="1">
            <a:off x="5502188" y="4089080"/>
            <a:ext cx="1084729" cy="503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07398" y="2249714"/>
            <a:ext cx="973745" cy="8468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</p:cNvCxnSpPr>
          <p:nvPr/>
        </p:nvCxnSpPr>
        <p:spPr>
          <a:xfrm>
            <a:off x="7850941" y="4089080"/>
            <a:ext cx="872145" cy="8602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493485" y="3149600"/>
            <a:ext cx="812801" cy="78377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Image result for deck of cards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489" y="827315"/>
            <a:ext cx="885372" cy="885372"/>
          </a:xfrm>
          <a:prstGeom prst="rect">
            <a:avLst/>
          </a:prstGeom>
          <a:noFill/>
        </p:spPr>
      </p:pic>
      <p:pic>
        <p:nvPicPr>
          <p:cNvPr id="34" name="Picture 6" descr="Image result for deck of cards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2090" y="967014"/>
            <a:ext cx="1521971" cy="905330"/>
          </a:xfrm>
          <a:prstGeom prst="rect">
            <a:avLst/>
          </a:prstGeom>
          <a:noFill/>
        </p:spPr>
      </p:pic>
      <p:pic>
        <p:nvPicPr>
          <p:cNvPr id="36" name="Picture 4" descr="Image result for deck of cards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804" y="5319487"/>
            <a:ext cx="885372" cy="885372"/>
          </a:xfrm>
          <a:prstGeom prst="rect">
            <a:avLst/>
          </a:prstGeom>
          <a:noFill/>
        </p:spPr>
      </p:pic>
      <p:pic>
        <p:nvPicPr>
          <p:cNvPr id="37" name="Picture 6" descr="Image result for deck of cards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2890" y="5255986"/>
            <a:ext cx="1521971" cy="905330"/>
          </a:xfrm>
          <a:prstGeom prst="rect">
            <a:avLst/>
          </a:prstGeom>
          <a:noFill/>
        </p:spPr>
      </p:pic>
      <p:pic>
        <p:nvPicPr>
          <p:cNvPr id="47106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7976" y="885372"/>
            <a:ext cx="1183139" cy="1175658"/>
          </a:xfrm>
          <a:prstGeom prst="rect">
            <a:avLst/>
          </a:prstGeom>
          <a:noFill/>
        </p:spPr>
      </p:pic>
      <p:pic>
        <p:nvPicPr>
          <p:cNvPr id="39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0376" y="5072743"/>
            <a:ext cx="1183139" cy="1175658"/>
          </a:xfrm>
          <a:prstGeom prst="rect">
            <a:avLst/>
          </a:prstGeom>
          <a:noFill/>
        </p:spPr>
      </p:pic>
      <p:pic>
        <p:nvPicPr>
          <p:cNvPr id="42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 b="48766"/>
          <a:stretch>
            <a:fillRect/>
          </a:stretch>
        </p:blipFill>
        <p:spPr bwMode="auto">
          <a:xfrm>
            <a:off x="6607176" y="1966686"/>
            <a:ext cx="1183139" cy="602342"/>
          </a:xfrm>
          <a:prstGeom prst="rect">
            <a:avLst/>
          </a:prstGeom>
          <a:noFill/>
        </p:spPr>
      </p:pic>
      <p:pic>
        <p:nvPicPr>
          <p:cNvPr id="43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 t="53086"/>
          <a:stretch>
            <a:fillRect/>
          </a:stretch>
        </p:blipFill>
        <p:spPr bwMode="auto">
          <a:xfrm>
            <a:off x="6672491" y="4542971"/>
            <a:ext cx="1183139" cy="551544"/>
          </a:xfrm>
          <a:prstGeom prst="rect">
            <a:avLst/>
          </a:prstGeom>
          <a:noFill/>
        </p:spPr>
      </p:pic>
      <p:pic>
        <p:nvPicPr>
          <p:cNvPr id="44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 r="48131" b="45680"/>
          <a:stretch>
            <a:fillRect/>
          </a:stretch>
        </p:blipFill>
        <p:spPr bwMode="auto">
          <a:xfrm>
            <a:off x="8849633" y="2467428"/>
            <a:ext cx="613681" cy="638629"/>
          </a:xfrm>
          <a:prstGeom prst="rect">
            <a:avLst/>
          </a:prstGeom>
          <a:noFill/>
        </p:spPr>
      </p:pic>
      <p:pic>
        <p:nvPicPr>
          <p:cNvPr id="45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 l="48189" b="53087"/>
          <a:stretch>
            <a:fillRect/>
          </a:stretch>
        </p:blipFill>
        <p:spPr bwMode="auto">
          <a:xfrm>
            <a:off x="8853714" y="1756228"/>
            <a:ext cx="613001" cy="551543"/>
          </a:xfrm>
          <a:prstGeom prst="rect">
            <a:avLst/>
          </a:prstGeom>
          <a:noFill/>
        </p:spPr>
      </p:pic>
      <p:pic>
        <p:nvPicPr>
          <p:cNvPr id="46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 l="46348" t="51234"/>
          <a:stretch>
            <a:fillRect/>
          </a:stretch>
        </p:blipFill>
        <p:spPr bwMode="auto">
          <a:xfrm>
            <a:off x="8781143" y="4325258"/>
            <a:ext cx="634773" cy="573315"/>
          </a:xfrm>
          <a:prstGeom prst="rect">
            <a:avLst/>
          </a:prstGeom>
          <a:noFill/>
        </p:spPr>
      </p:pic>
      <p:pic>
        <p:nvPicPr>
          <p:cNvPr id="47" name="Picture 2" descr="Image result for deck of cards png"/>
          <p:cNvPicPr>
            <a:picLocks noChangeAspect="1" noChangeArrowheads="1"/>
          </p:cNvPicPr>
          <p:nvPr/>
        </p:nvPicPr>
        <p:blipFill>
          <a:blip r:embed="rId4"/>
          <a:srcRect t="51234" r="49971"/>
          <a:stretch>
            <a:fillRect/>
          </a:stretch>
        </p:blipFill>
        <p:spPr bwMode="auto">
          <a:xfrm>
            <a:off x="8813349" y="5123543"/>
            <a:ext cx="591908" cy="573316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74171" y="4310743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09771" y="558801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DATANODE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5714" y="5951640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DATANODE 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/ Motivation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11000" t="16889" r="59000" b="7555"/>
          <a:stretch>
            <a:fillRect/>
          </a:stretch>
        </p:blipFill>
        <p:spPr bwMode="auto">
          <a:xfrm>
            <a:off x="381000" y="1828800"/>
            <a:ext cx="2392836" cy="338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715001"/>
            <a:ext cx="2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Buying on Amazon ? Confused ??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715001"/>
            <a:ext cx="2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Let’s Look at the reviews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12000" t="17111" r="60000" b="13556"/>
          <a:stretch>
            <a:fillRect/>
          </a:stretch>
        </p:blipFill>
        <p:spPr bwMode="auto">
          <a:xfrm>
            <a:off x="3755571" y="1901371"/>
            <a:ext cx="2440692" cy="339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41886" y="2256972"/>
            <a:ext cx="2576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37,946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REVIEWS !!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422" t="5963"/>
          <a:stretch>
            <a:fillRect/>
          </a:stretch>
        </p:blipFill>
        <p:spPr bwMode="auto">
          <a:xfrm>
            <a:off x="1698171" y="377372"/>
            <a:ext cx="10116458" cy="611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03200"/>
            <a:ext cx="256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Sample.txt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2422" t="5963"/>
          <a:stretch>
            <a:fillRect/>
          </a:stretch>
        </p:blipFill>
        <p:spPr bwMode="auto">
          <a:xfrm>
            <a:off x="304799" y="435431"/>
            <a:ext cx="4133278" cy="249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Image result for hado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147" y="1269319"/>
            <a:ext cx="3236076" cy="1212624"/>
          </a:xfrm>
          <a:prstGeom prst="rect">
            <a:avLst/>
          </a:prstGeom>
          <a:noFill/>
        </p:spPr>
      </p:pic>
      <p:sp>
        <p:nvSpPr>
          <p:cNvPr id="7" name="Striped Right Arrow 6"/>
          <p:cNvSpPr/>
          <p:nvPr/>
        </p:nvSpPr>
        <p:spPr>
          <a:xfrm>
            <a:off x="4731657" y="1611086"/>
            <a:ext cx="1190172" cy="4789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mapredu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3747" y="5262563"/>
            <a:ext cx="2468167" cy="1167266"/>
          </a:xfrm>
          <a:prstGeom prst="rect">
            <a:avLst/>
          </a:prstGeom>
          <a:noFill/>
        </p:spPr>
      </p:pic>
      <p:sp>
        <p:nvSpPr>
          <p:cNvPr id="9" name="Down Arrow 8"/>
          <p:cNvSpPr/>
          <p:nvPr/>
        </p:nvSpPr>
        <p:spPr>
          <a:xfrm>
            <a:off x="7489371" y="3004457"/>
            <a:ext cx="537029" cy="1872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12401"/>
          <a:stretch>
            <a:fillRect/>
          </a:stretch>
        </p:blipFill>
        <p:spPr bwMode="auto">
          <a:xfrm>
            <a:off x="1103086" y="4074886"/>
            <a:ext cx="3780404" cy="242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triped Right Arrow 10"/>
          <p:cNvSpPr/>
          <p:nvPr/>
        </p:nvSpPr>
        <p:spPr>
          <a:xfrm rot="10800000">
            <a:off x="5319486" y="5464630"/>
            <a:ext cx="1190172" cy="4789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71113-211646.png"/>
          <p:cNvPicPr>
            <a:picLocks noChangeAspect="1"/>
          </p:cNvPicPr>
          <p:nvPr/>
        </p:nvPicPr>
        <p:blipFill>
          <a:blip r:embed="rId2"/>
          <a:srcRect t="7196" b="11011"/>
          <a:stretch>
            <a:fillRect/>
          </a:stretch>
        </p:blipFill>
        <p:spPr>
          <a:xfrm>
            <a:off x="8579531" y="1088571"/>
            <a:ext cx="3114251" cy="452845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29630" t="25503" r="21311" b="22323"/>
          <a:stretch>
            <a:fillRect/>
          </a:stretch>
        </p:blipFill>
        <p:spPr bwMode="auto">
          <a:xfrm>
            <a:off x="348342" y="1233714"/>
            <a:ext cx="6821714" cy="408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7329714" y="3410858"/>
            <a:ext cx="104502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/ Motivation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11000" t="16889" r="59000" b="7555"/>
          <a:stretch>
            <a:fillRect/>
          </a:stretch>
        </p:blipFill>
        <p:spPr bwMode="auto">
          <a:xfrm>
            <a:off x="381000" y="1828800"/>
            <a:ext cx="2392836" cy="338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715001"/>
            <a:ext cx="2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Buying on Amazon ? Confused ??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715001"/>
            <a:ext cx="2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Let’s Look at the reviews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12000" t="17111" r="60000" b="13556"/>
          <a:stretch>
            <a:fillRect/>
          </a:stretch>
        </p:blipFill>
        <p:spPr bwMode="auto">
          <a:xfrm>
            <a:off x="3755571" y="1901371"/>
            <a:ext cx="2440692" cy="339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Screenshot_20171113-211646.png"/>
          <p:cNvPicPr>
            <a:picLocks noChangeAspect="1"/>
          </p:cNvPicPr>
          <p:nvPr/>
        </p:nvPicPr>
        <p:blipFill>
          <a:blip r:embed="rId4"/>
          <a:srcRect t="7196" b="11011"/>
          <a:stretch>
            <a:fillRect/>
          </a:stretch>
        </p:blipFill>
        <p:spPr>
          <a:xfrm>
            <a:off x="8027987" y="1088571"/>
            <a:ext cx="3114251" cy="45284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99400" y="482601"/>
            <a:ext cx="2983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PROBLEM SOLVED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257" y="2815771"/>
            <a:ext cx="150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MAP REDUCE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444343" y="3526972"/>
            <a:ext cx="137885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87771" y="5718628"/>
            <a:ext cx="4151086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John Green Novel which </a:t>
            </a:r>
            <a:r>
              <a:rPr lang="en-US" dirty="0" err="1" smtClean="0"/>
              <a:t>starres</a:t>
            </a:r>
            <a:r>
              <a:rPr lang="en-US" dirty="0" smtClean="0"/>
              <a:t> Augustus and  Hazel with umpteen emotions and hence can make you cry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r>
              <a:rPr lang="en-US" dirty="0" smtClean="0">
                <a:solidFill>
                  <a:schemeClr val="bg1"/>
                </a:solidFill>
              </a:rPr>
              <a:t> provides a simple way to scale your application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Scales out to more machines, rather than scaling up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Effortlessly scale from a single machine to thousands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Fault tolerant &amp; High performance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you can fit your use case to its paradigm, scaling is handled by the framework</a:t>
            </a:r>
          </a:p>
        </p:txBody>
      </p:sp>
    </p:spTree>
    <p:extLst>
      <p:ext uri="{BB962C8B-B14F-4D97-AF65-F5344CB8AC3E}">
        <p14:creationId xmlns:p14="http://schemas.microsoft.com/office/powerpoint/2010/main" xmlns="" val="14297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2922032" cy="1320800"/>
          </a:xfrm>
        </p:spPr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2160590"/>
            <a:ext cx="10005003" cy="3880773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</a:rPr>
              <a:t>It is a step wise procedure to solve a problem.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95740" y="587827"/>
            <a:ext cx="29220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Trebuchet MS"/>
              </a:rPr>
              <a:t>Algorithm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/ Motivation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11000" t="16889" r="59000" b="7555"/>
          <a:stretch>
            <a:fillRect/>
          </a:stretch>
        </p:blipFill>
        <p:spPr bwMode="auto">
          <a:xfrm>
            <a:off x="381000" y="1828800"/>
            <a:ext cx="2392836" cy="338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715001"/>
            <a:ext cx="2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Buying on Amazon ? Confused ??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715001"/>
            <a:ext cx="2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Let’s Look at the reviews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12000" t="17111" r="60000" b="13556"/>
          <a:stretch>
            <a:fillRect/>
          </a:stretch>
        </p:blipFill>
        <p:spPr bwMode="auto">
          <a:xfrm>
            <a:off x="3755571" y="1901371"/>
            <a:ext cx="2440692" cy="339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41886" y="2256972"/>
            <a:ext cx="2576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37,946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REVIEWS !!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Data Analysis Problem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2160590"/>
            <a:ext cx="8598907" cy="254203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How can  I read so many reviews at a  single time and get the crux out of them ?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How can I process this huge amount of data or Big Data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7943" y="5239657"/>
            <a:ext cx="7997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</a:rPr>
              <a:t>Answer : Map Reduce Algorithm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254" y="2902858"/>
            <a:ext cx="8598907" cy="13208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BIG DATA - RECAP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53" y="2126343"/>
            <a:ext cx="8598907" cy="3171371"/>
          </a:xfrm>
        </p:spPr>
        <p:txBody>
          <a:bodyPr>
            <a:normAutofit/>
          </a:bodyPr>
          <a:lstStyle/>
          <a:p>
            <a:pPr marL="0" indent="0"/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r>
              <a:rPr lang="en-US" dirty="0" smtClean="0">
                <a:solidFill>
                  <a:schemeClr val="bg1"/>
                </a:solidFill>
              </a:rPr>
              <a:t> is a processing technique and a program model for distributed computing based on java. The </a:t>
            </a:r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r>
              <a:rPr lang="en-US" dirty="0" smtClean="0">
                <a:solidFill>
                  <a:schemeClr val="bg1"/>
                </a:solidFill>
              </a:rPr>
              <a:t> algorithm contains two important tasks, namely Map and Reduce. </a:t>
            </a:r>
          </a:p>
          <a:p>
            <a:pPr marL="0" indent="0"/>
            <a:endParaRPr lang="en-US" dirty="0" smtClean="0">
              <a:solidFill>
                <a:schemeClr val="bg1"/>
              </a:solidFill>
            </a:endParaRPr>
          </a:p>
          <a:p>
            <a:pPr marL="0" indent="0"/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r>
              <a:rPr lang="en-US" dirty="0" smtClean="0">
                <a:solidFill>
                  <a:schemeClr val="bg1"/>
                </a:solidFill>
              </a:rPr>
              <a:t> is a framework using which we can write applications to process huge amounts of data, in parallel, on large clusters of commodity hardware in a reliable manner.</a:t>
            </a:r>
          </a:p>
        </p:txBody>
      </p:sp>
      <p:pic>
        <p:nvPicPr>
          <p:cNvPr id="22532" name="Picture 4" descr="Map of In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404" y="1452562"/>
            <a:ext cx="8741682" cy="4536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326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2160590"/>
            <a:ext cx="902822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Components: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Mapper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Reducer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Combiner (Optional)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Partitioner (Optional) (Shuffle)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Writable(s) (Optional)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System Components: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Master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Input Splitter*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Output Committer*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* You can use your own if you really want!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1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Data Flow using Word Count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4419" y="4761754"/>
            <a:ext cx="1264024" cy="50351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4419" y="2747682"/>
            <a:ext cx="1264024" cy="50351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44419" y="3754718"/>
            <a:ext cx="1264024" cy="50351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93172" y="3251200"/>
            <a:ext cx="1264024" cy="50351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3172" y="4258236"/>
            <a:ext cx="1264024" cy="50351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13011" y="3268702"/>
            <a:ext cx="712694" cy="5035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13010" y="4258236"/>
            <a:ext cx="712694" cy="5035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3190" y="3251200"/>
            <a:ext cx="712694" cy="1510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46996" y="4761754"/>
            <a:ext cx="712694" cy="5035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6996" y="3754718"/>
            <a:ext cx="712694" cy="5035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46996" y="2747682"/>
            <a:ext cx="712694" cy="5035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3"/>
            <a:endCxn id="14" idx="1"/>
          </p:cNvCxnSpPr>
          <p:nvPr/>
        </p:nvCxnSpPr>
        <p:spPr>
          <a:xfrm flipV="1">
            <a:off x="2615884" y="2999441"/>
            <a:ext cx="1131112" cy="1007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615884" y="4006477"/>
            <a:ext cx="1131112" cy="1007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3" idx="1"/>
          </p:cNvCxnSpPr>
          <p:nvPr/>
        </p:nvCxnSpPr>
        <p:spPr>
          <a:xfrm>
            <a:off x="2615884" y="4006477"/>
            <a:ext cx="11311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5" idx="1"/>
          </p:cNvCxnSpPr>
          <p:nvPr/>
        </p:nvCxnSpPr>
        <p:spPr>
          <a:xfrm>
            <a:off x="4459690" y="2999441"/>
            <a:ext cx="1084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55200" y="4006477"/>
            <a:ext cx="1084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55199" y="5045636"/>
            <a:ext cx="1084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7" idx="1"/>
          </p:cNvCxnSpPr>
          <p:nvPr/>
        </p:nvCxnSpPr>
        <p:spPr>
          <a:xfrm>
            <a:off x="6808443" y="2999441"/>
            <a:ext cx="1084729" cy="503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8" idx="1"/>
          </p:cNvCxnSpPr>
          <p:nvPr/>
        </p:nvCxnSpPr>
        <p:spPr>
          <a:xfrm>
            <a:off x="6808443" y="2999441"/>
            <a:ext cx="1084729" cy="15105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6808443" y="3502959"/>
            <a:ext cx="1084729" cy="503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8" idx="1"/>
          </p:cNvCxnSpPr>
          <p:nvPr/>
        </p:nvCxnSpPr>
        <p:spPr>
          <a:xfrm>
            <a:off x="6808443" y="4006477"/>
            <a:ext cx="1084729" cy="503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7" idx="1"/>
          </p:cNvCxnSpPr>
          <p:nvPr/>
        </p:nvCxnSpPr>
        <p:spPr>
          <a:xfrm flipV="1">
            <a:off x="6808443" y="3502959"/>
            <a:ext cx="1084729" cy="15105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8" idx="1"/>
          </p:cNvCxnSpPr>
          <p:nvPr/>
        </p:nvCxnSpPr>
        <p:spPr>
          <a:xfrm flipV="1">
            <a:off x="6808443" y="4509995"/>
            <a:ext cx="1084729" cy="503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9" idx="1"/>
          </p:cNvCxnSpPr>
          <p:nvPr/>
        </p:nvCxnSpPr>
        <p:spPr>
          <a:xfrm>
            <a:off x="9157196" y="3502959"/>
            <a:ext cx="155815" cy="175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3"/>
            <a:endCxn id="10" idx="1"/>
          </p:cNvCxnSpPr>
          <p:nvPr/>
        </p:nvCxnSpPr>
        <p:spPr>
          <a:xfrm>
            <a:off x="9157196" y="4509995"/>
            <a:ext cx="155814" cy="15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171" y="3280005"/>
            <a:ext cx="2525486" cy="1477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store was closed;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store opens in the morning.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store opens at 9am.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85257" y="5380672"/>
            <a:ext cx="6096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&lt;The, 1&gt; &lt;teacher, 1&gt; &lt;went, 1&gt; &lt;to, 1&gt; &lt;the, 1&gt; &lt;store, 1&gt; &lt;the, 1&gt; &lt;store, 1&gt; &lt;was, 1&gt; &lt;closed, 1&gt; &lt;the, 1&gt;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101943" y="2514100"/>
            <a:ext cx="1901371" cy="36933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&lt;The, 6&gt;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&lt;teacher, 1&gt;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&lt;went, 1&gt;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&lt;to, 1&gt;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&lt;store, 3&gt;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&lt;was, 1&gt;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&lt;closed, 1&gt;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&lt;opens, 1&gt;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&lt;morning, 1&gt;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&lt;at, 1&gt;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&lt;9am, 1&gt;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8057" y="1959207"/>
            <a:ext cx="609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 &lt;store, 1&gt; &lt;opens, 1&gt; &lt;in, 1&gt; &lt;the, 1&gt; &lt;morning, 1&gt; &lt;the 1&gt; &lt;store, 1&gt; &lt;opens, 1&gt; &lt;at, 1&gt; &lt;9am, 1&gt;</a:t>
            </a:r>
          </a:p>
        </p:txBody>
      </p:sp>
    </p:spTree>
    <p:extLst>
      <p:ext uri="{BB962C8B-B14F-4D97-AF65-F5344CB8AC3E}">
        <p14:creationId xmlns:p14="http://schemas.microsoft.com/office/powerpoint/2010/main" xmlns="" val="14918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ck of cards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002" y="1287690"/>
            <a:ext cx="2994025" cy="29940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9258" y="4122057"/>
            <a:ext cx="28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BIG DATA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deck of card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3061" y="1611087"/>
            <a:ext cx="2452913" cy="2452913"/>
          </a:xfrm>
          <a:prstGeom prst="rect">
            <a:avLst/>
          </a:prstGeom>
          <a:noFill/>
        </p:spPr>
      </p:pic>
      <p:pic>
        <p:nvPicPr>
          <p:cNvPr id="1030" name="Picture 6" descr="Image result for deck of cards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8091" y="1895929"/>
            <a:ext cx="3502024" cy="208314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448628" y="4114800"/>
            <a:ext cx="281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Useless </a:t>
            </a: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Data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9885" y="4238171"/>
            <a:ext cx="281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Useful </a:t>
            </a: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Data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8229" y="2249714"/>
            <a:ext cx="10450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=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1200" y="2155371"/>
            <a:ext cx="10450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3126</TotalTime>
  <Words>520</Words>
  <Application>Microsoft Office PowerPoint</Application>
  <PresentationFormat>Custom</PresentationFormat>
  <Paragraphs>101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MapReduce</vt:lpstr>
      <vt:lpstr>Map Reduce</vt:lpstr>
      <vt:lpstr>Problem / Motivation</vt:lpstr>
      <vt:lpstr>The Big Data Analysis Problem !</vt:lpstr>
      <vt:lpstr>BIG DATA - RECAP</vt:lpstr>
      <vt:lpstr>What is MapReduce?</vt:lpstr>
      <vt:lpstr>Major Components</vt:lpstr>
      <vt:lpstr>Data Flow using Word Count Example </vt:lpstr>
      <vt:lpstr>Slide 9</vt:lpstr>
      <vt:lpstr>Slide 10</vt:lpstr>
      <vt:lpstr>Problem / Motivation</vt:lpstr>
      <vt:lpstr>Slide 12</vt:lpstr>
      <vt:lpstr>Slide 13</vt:lpstr>
      <vt:lpstr>Slide 14</vt:lpstr>
      <vt:lpstr>Problem / Motivation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Jon</dc:creator>
  <cp:lastModifiedBy>Aditya</cp:lastModifiedBy>
  <cp:revision>36</cp:revision>
  <dcterms:created xsi:type="dcterms:W3CDTF">2012-09-18T22:59:06Z</dcterms:created>
  <dcterms:modified xsi:type="dcterms:W3CDTF">2017-11-14T06:55:05Z</dcterms:modified>
</cp:coreProperties>
</file>