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8" r:id="rId4"/>
    <p:sldId id="269" r:id="rId5"/>
    <p:sldId id="260" r:id="rId6"/>
    <p:sldId id="258" r:id="rId7"/>
    <p:sldId id="259" r:id="rId8"/>
    <p:sldId id="261" r:id="rId9"/>
    <p:sldId id="266" r:id="rId10"/>
    <p:sldId id="263" r:id="rId11"/>
    <p:sldId id="265" r:id="rId12"/>
    <p:sldId id="264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8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18EE7-9524-4B6A-A657-DBF107F82C14}" type="doc">
      <dgm:prSet loTypeId="urn:microsoft.com/office/officeart/2005/8/layout/hList6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F6FC0AA-C390-493A-B7BC-8AFE188AAEE4}">
      <dgm:prSet phldrT="[Text]"/>
      <dgm:spPr/>
      <dgm:t>
        <a:bodyPr/>
        <a:lstStyle/>
        <a:p>
          <a:r>
            <a:rPr lang="en-US" sz="3900" dirty="0" smtClean="0"/>
            <a:t>Front End</a:t>
          </a:r>
          <a:endParaRPr lang="en-US" sz="3900" dirty="0"/>
        </a:p>
      </dgm:t>
    </dgm:pt>
    <dgm:pt modelId="{2ABAA188-6F82-4636-BDE0-96C888A73B14}" type="parTrans" cxnId="{D183A62D-8CC0-4157-A8EF-DADAC492B6CA}">
      <dgm:prSet/>
      <dgm:spPr/>
      <dgm:t>
        <a:bodyPr/>
        <a:lstStyle/>
        <a:p>
          <a:endParaRPr lang="en-US"/>
        </a:p>
      </dgm:t>
    </dgm:pt>
    <dgm:pt modelId="{EE693328-31A2-4E26-92C0-96D874AFA35F}" type="sibTrans" cxnId="{D183A62D-8CC0-4157-A8EF-DADAC492B6CA}">
      <dgm:prSet/>
      <dgm:spPr/>
      <dgm:t>
        <a:bodyPr/>
        <a:lstStyle/>
        <a:p>
          <a:endParaRPr lang="en-US"/>
        </a:p>
      </dgm:t>
    </dgm:pt>
    <dgm:pt modelId="{53C27C60-67CB-4A1D-8FB5-0557A347551C}">
      <dgm:prSet phldrT="[Text]" custT="1"/>
      <dgm:spPr/>
      <dgm:t>
        <a:bodyPr/>
        <a:lstStyle/>
        <a:p>
          <a:r>
            <a:rPr lang="en-US" sz="2800" i="1" dirty="0" smtClean="0"/>
            <a:t>HTML , CSS</a:t>
          </a:r>
          <a:endParaRPr lang="en-US" sz="2800" i="1" dirty="0"/>
        </a:p>
      </dgm:t>
    </dgm:pt>
    <dgm:pt modelId="{57F6BF10-A6B0-4831-A93F-D987CE56191F}" type="parTrans" cxnId="{50961732-7D0D-4ED0-B407-9B8A3CB784B6}">
      <dgm:prSet/>
      <dgm:spPr/>
      <dgm:t>
        <a:bodyPr/>
        <a:lstStyle/>
        <a:p>
          <a:endParaRPr lang="en-US"/>
        </a:p>
      </dgm:t>
    </dgm:pt>
    <dgm:pt modelId="{258554B9-6083-4B14-A4F4-681E8A045A34}" type="sibTrans" cxnId="{50961732-7D0D-4ED0-B407-9B8A3CB784B6}">
      <dgm:prSet/>
      <dgm:spPr/>
      <dgm:t>
        <a:bodyPr/>
        <a:lstStyle/>
        <a:p>
          <a:endParaRPr lang="en-US"/>
        </a:p>
      </dgm:t>
    </dgm:pt>
    <dgm:pt modelId="{3FCDF1A4-272A-4471-B5C1-49A5380D79F6}">
      <dgm:prSet phldrT="[Text]" custT="1"/>
      <dgm:spPr/>
      <dgm:t>
        <a:bodyPr/>
        <a:lstStyle/>
        <a:p>
          <a:r>
            <a:rPr lang="en-US" sz="2800" i="1" dirty="0" smtClean="0"/>
            <a:t>BOOTSTRAP</a:t>
          </a:r>
          <a:endParaRPr lang="en-US" sz="2800" i="1" dirty="0"/>
        </a:p>
      </dgm:t>
    </dgm:pt>
    <dgm:pt modelId="{D0A0FCB3-C75B-457C-A8B4-E7C636DD6313}" type="parTrans" cxnId="{D7E7FA9E-F91E-4D56-9EF2-E3428037CE11}">
      <dgm:prSet/>
      <dgm:spPr/>
      <dgm:t>
        <a:bodyPr/>
        <a:lstStyle/>
        <a:p>
          <a:endParaRPr lang="en-US"/>
        </a:p>
      </dgm:t>
    </dgm:pt>
    <dgm:pt modelId="{E7748ABB-8CA7-4DF6-B3CD-FDA7A4426990}" type="sibTrans" cxnId="{D7E7FA9E-F91E-4D56-9EF2-E3428037CE11}">
      <dgm:prSet/>
      <dgm:spPr/>
      <dgm:t>
        <a:bodyPr/>
        <a:lstStyle/>
        <a:p>
          <a:endParaRPr lang="en-US"/>
        </a:p>
      </dgm:t>
    </dgm:pt>
    <dgm:pt modelId="{EEA0A2AD-4FED-442D-B8E4-516080D08780}">
      <dgm:prSet phldrT="[Text]" custT="1"/>
      <dgm:spPr/>
      <dgm:t>
        <a:bodyPr/>
        <a:lstStyle/>
        <a:p>
          <a:r>
            <a:rPr lang="en-US" sz="3600" dirty="0" smtClean="0"/>
            <a:t>Back End</a:t>
          </a:r>
          <a:endParaRPr lang="en-US" sz="3600" dirty="0"/>
        </a:p>
      </dgm:t>
    </dgm:pt>
    <dgm:pt modelId="{3F96B1E9-C068-4558-8FBA-69C810757A63}" type="parTrans" cxnId="{47D51376-72A6-4A0B-8B13-142B6DA55276}">
      <dgm:prSet/>
      <dgm:spPr/>
      <dgm:t>
        <a:bodyPr/>
        <a:lstStyle/>
        <a:p>
          <a:endParaRPr lang="en-US"/>
        </a:p>
      </dgm:t>
    </dgm:pt>
    <dgm:pt modelId="{FE931F3E-ED64-42D9-AD14-293988430FF9}" type="sibTrans" cxnId="{47D51376-72A6-4A0B-8B13-142B6DA55276}">
      <dgm:prSet/>
      <dgm:spPr/>
      <dgm:t>
        <a:bodyPr/>
        <a:lstStyle/>
        <a:p>
          <a:endParaRPr lang="en-US"/>
        </a:p>
      </dgm:t>
    </dgm:pt>
    <dgm:pt modelId="{200FF9AB-864B-4A66-BD5E-D7A139666C80}">
      <dgm:prSet phldrT="[Text]" custT="1"/>
      <dgm:spPr/>
      <dgm:t>
        <a:bodyPr/>
        <a:lstStyle/>
        <a:p>
          <a:r>
            <a:rPr lang="en-US" sz="2800" i="1" dirty="0" smtClean="0"/>
            <a:t>PHP	</a:t>
          </a:r>
          <a:endParaRPr lang="en-US" sz="2800" i="1" dirty="0"/>
        </a:p>
      </dgm:t>
    </dgm:pt>
    <dgm:pt modelId="{C44B2209-9976-447A-B5BF-872B91A570E6}" type="parTrans" cxnId="{058BF929-A953-490F-99A3-5BC62F68423D}">
      <dgm:prSet/>
      <dgm:spPr/>
      <dgm:t>
        <a:bodyPr/>
        <a:lstStyle/>
        <a:p>
          <a:endParaRPr lang="en-US"/>
        </a:p>
      </dgm:t>
    </dgm:pt>
    <dgm:pt modelId="{AB380ABB-26F6-4494-B91F-56BC7FF70FBE}" type="sibTrans" cxnId="{058BF929-A953-490F-99A3-5BC62F68423D}">
      <dgm:prSet/>
      <dgm:spPr/>
      <dgm:t>
        <a:bodyPr/>
        <a:lstStyle/>
        <a:p>
          <a:endParaRPr lang="en-US"/>
        </a:p>
      </dgm:t>
    </dgm:pt>
    <dgm:pt modelId="{2DD08066-5BEE-42FD-A02B-A53B81E9984D}">
      <dgm:prSet phldrT="[Text]" custT="1"/>
      <dgm:spPr/>
      <dgm:t>
        <a:bodyPr/>
        <a:lstStyle/>
        <a:p>
          <a:r>
            <a:rPr lang="en-US" sz="2800" i="1" dirty="0" smtClean="0"/>
            <a:t>MySQL</a:t>
          </a:r>
          <a:endParaRPr lang="en-US" sz="2800" i="1" dirty="0"/>
        </a:p>
      </dgm:t>
    </dgm:pt>
    <dgm:pt modelId="{4C02F44D-2BFF-429F-BB0A-6D8C43C6EE94}" type="parTrans" cxnId="{82A5C714-22F5-43B3-B5B2-F2A16694B3E0}">
      <dgm:prSet/>
      <dgm:spPr/>
      <dgm:t>
        <a:bodyPr/>
        <a:lstStyle/>
        <a:p>
          <a:endParaRPr lang="en-US"/>
        </a:p>
      </dgm:t>
    </dgm:pt>
    <dgm:pt modelId="{CEE64C02-42ED-46DF-A0D9-7447343664A8}" type="sibTrans" cxnId="{82A5C714-22F5-43B3-B5B2-F2A16694B3E0}">
      <dgm:prSet/>
      <dgm:spPr/>
      <dgm:t>
        <a:bodyPr/>
        <a:lstStyle/>
        <a:p>
          <a:endParaRPr lang="en-US"/>
        </a:p>
      </dgm:t>
    </dgm:pt>
    <dgm:pt modelId="{54D78F97-3598-4B29-ACB9-129AF0BACAD7}" type="pres">
      <dgm:prSet presAssocID="{15D18EE7-9524-4B6A-A657-DBF107F82C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A3EB23-E0B6-423E-B389-41742B2C28E0}" type="pres">
      <dgm:prSet presAssocID="{7F6FC0AA-C390-493A-B7BC-8AFE188AAEE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56516-E86C-4975-8A39-C25474D819B7}" type="pres">
      <dgm:prSet presAssocID="{EE693328-31A2-4E26-92C0-96D874AFA35F}" presName="sibTrans" presStyleCnt="0"/>
      <dgm:spPr/>
    </dgm:pt>
    <dgm:pt modelId="{22E3BDF8-514D-4121-B8AE-56A23691BB26}" type="pres">
      <dgm:prSet presAssocID="{EEA0A2AD-4FED-442D-B8E4-516080D08780}" presName="node" presStyleLbl="node1" presStyleIdx="1" presStyleCnt="2" custLinFactX="3982" custLinFactNeighborX="100000" custLinFactNeighborY="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A5C714-22F5-43B3-B5B2-F2A16694B3E0}" srcId="{EEA0A2AD-4FED-442D-B8E4-516080D08780}" destId="{2DD08066-5BEE-42FD-A02B-A53B81E9984D}" srcOrd="1" destOrd="0" parTransId="{4C02F44D-2BFF-429F-BB0A-6D8C43C6EE94}" sibTransId="{CEE64C02-42ED-46DF-A0D9-7447343664A8}"/>
    <dgm:cxn modelId="{6509E54A-4ECA-4C11-8220-04648CE68784}" type="presOf" srcId="{3FCDF1A4-272A-4471-B5C1-49A5380D79F6}" destId="{DBA3EB23-E0B6-423E-B389-41742B2C28E0}" srcOrd="0" destOrd="2" presId="urn:microsoft.com/office/officeart/2005/8/layout/hList6"/>
    <dgm:cxn modelId="{CE50A0D3-9A64-4432-8B22-A50D07337E75}" type="presOf" srcId="{200FF9AB-864B-4A66-BD5E-D7A139666C80}" destId="{22E3BDF8-514D-4121-B8AE-56A23691BB26}" srcOrd="0" destOrd="1" presId="urn:microsoft.com/office/officeart/2005/8/layout/hList6"/>
    <dgm:cxn modelId="{D8241374-F2E9-454B-B4DD-39EFBF8F2EB8}" type="presOf" srcId="{53C27C60-67CB-4A1D-8FB5-0557A347551C}" destId="{DBA3EB23-E0B6-423E-B389-41742B2C28E0}" srcOrd="0" destOrd="1" presId="urn:microsoft.com/office/officeart/2005/8/layout/hList6"/>
    <dgm:cxn modelId="{D183A62D-8CC0-4157-A8EF-DADAC492B6CA}" srcId="{15D18EE7-9524-4B6A-A657-DBF107F82C14}" destId="{7F6FC0AA-C390-493A-B7BC-8AFE188AAEE4}" srcOrd="0" destOrd="0" parTransId="{2ABAA188-6F82-4636-BDE0-96C888A73B14}" sibTransId="{EE693328-31A2-4E26-92C0-96D874AFA35F}"/>
    <dgm:cxn modelId="{D7E7FA9E-F91E-4D56-9EF2-E3428037CE11}" srcId="{7F6FC0AA-C390-493A-B7BC-8AFE188AAEE4}" destId="{3FCDF1A4-272A-4471-B5C1-49A5380D79F6}" srcOrd="1" destOrd="0" parTransId="{D0A0FCB3-C75B-457C-A8B4-E7C636DD6313}" sibTransId="{E7748ABB-8CA7-4DF6-B3CD-FDA7A4426990}"/>
    <dgm:cxn modelId="{47D51376-72A6-4A0B-8B13-142B6DA55276}" srcId="{15D18EE7-9524-4B6A-A657-DBF107F82C14}" destId="{EEA0A2AD-4FED-442D-B8E4-516080D08780}" srcOrd="1" destOrd="0" parTransId="{3F96B1E9-C068-4558-8FBA-69C810757A63}" sibTransId="{FE931F3E-ED64-42D9-AD14-293988430FF9}"/>
    <dgm:cxn modelId="{87980231-0993-47B0-81EE-9922A8A1D044}" type="presOf" srcId="{15D18EE7-9524-4B6A-A657-DBF107F82C14}" destId="{54D78F97-3598-4B29-ACB9-129AF0BACAD7}" srcOrd="0" destOrd="0" presId="urn:microsoft.com/office/officeart/2005/8/layout/hList6"/>
    <dgm:cxn modelId="{058BF929-A953-490F-99A3-5BC62F68423D}" srcId="{EEA0A2AD-4FED-442D-B8E4-516080D08780}" destId="{200FF9AB-864B-4A66-BD5E-D7A139666C80}" srcOrd="0" destOrd="0" parTransId="{C44B2209-9976-447A-B5BF-872B91A570E6}" sibTransId="{AB380ABB-26F6-4494-B91F-56BC7FF70FBE}"/>
    <dgm:cxn modelId="{55206029-F7A6-4D70-AA38-66925D3E343F}" type="presOf" srcId="{7F6FC0AA-C390-493A-B7BC-8AFE188AAEE4}" destId="{DBA3EB23-E0B6-423E-B389-41742B2C28E0}" srcOrd="0" destOrd="0" presId="urn:microsoft.com/office/officeart/2005/8/layout/hList6"/>
    <dgm:cxn modelId="{9FFFA809-BFD4-417D-9E7C-5C717D8C75BD}" type="presOf" srcId="{2DD08066-5BEE-42FD-A02B-A53B81E9984D}" destId="{22E3BDF8-514D-4121-B8AE-56A23691BB26}" srcOrd="0" destOrd="2" presId="urn:microsoft.com/office/officeart/2005/8/layout/hList6"/>
    <dgm:cxn modelId="{50961732-7D0D-4ED0-B407-9B8A3CB784B6}" srcId="{7F6FC0AA-C390-493A-B7BC-8AFE188AAEE4}" destId="{53C27C60-67CB-4A1D-8FB5-0557A347551C}" srcOrd="0" destOrd="0" parTransId="{57F6BF10-A6B0-4831-A93F-D987CE56191F}" sibTransId="{258554B9-6083-4B14-A4F4-681E8A045A34}"/>
    <dgm:cxn modelId="{9CE0178E-89BD-4645-B334-755532F6B40B}" type="presOf" srcId="{EEA0A2AD-4FED-442D-B8E4-516080D08780}" destId="{22E3BDF8-514D-4121-B8AE-56A23691BB26}" srcOrd="0" destOrd="0" presId="urn:microsoft.com/office/officeart/2005/8/layout/hList6"/>
    <dgm:cxn modelId="{21C6F1FC-6BC9-419D-8873-AF781449FABA}" type="presParOf" srcId="{54D78F97-3598-4B29-ACB9-129AF0BACAD7}" destId="{DBA3EB23-E0B6-423E-B389-41742B2C28E0}" srcOrd="0" destOrd="0" presId="urn:microsoft.com/office/officeart/2005/8/layout/hList6"/>
    <dgm:cxn modelId="{24B279A5-43C9-4482-B680-70D2F4BC0BD5}" type="presParOf" srcId="{54D78F97-3598-4B29-ACB9-129AF0BACAD7}" destId="{7DE56516-E86C-4975-8A39-C25474D819B7}" srcOrd="1" destOrd="0" presId="urn:microsoft.com/office/officeart/2005/8/layout/hList6"/>
    <dgm:cxn modelId="{031E3F46-50BC-48B6-9940-1E9590A16AA7}" type="presParOf" srcId="{54D78F97-3598-4B29-ACB9-129AF0BACAD7}" destId="{22E3BDF8-514D-4121-B8AE-56A23691BB26}" srcOrd="2" destOrd="0" presId="urn:microsoft.com/office/officeart/2005/8/layout/h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BD01ED-E869-4798-8E41-7AB013B6836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C17B3805-3A8B-44F0-A9D1-27692BA0BB5F}">
      <dgm:prSet phldrT="[Text]"/>
      <dgm:spPr/>
      <dgm:t>
        <a:bodyPr/>
        <a:lstStyle/>
        <a:p>
          <a:r>
            <a:rPr lang="en-US" dirty="0" err="1" smtClean="0"/>
            <a:t>Aditya</a:t>
          </a:r>
          <a:r>
            <a:rPr lang="en-US" dirty="0" smtClean="0"/>
            <a:t> </a:t>
          </a:r>
          <a:r>
            <a:rPr lang="en-US" dirty="0" err="1" smtClean="0"/>
            <a:t>Ghodgaonkar</a:t>
          </a:r>
          <a:endParaRPr lang="en-US" dirty="0"/>
        </a:p>
      </dgm:t>
    </dgm:pt>
    <dgm:pt modelId="{EC37FB81-8A30-47EE-B4AE-3C9BE849556D}" type="parTrans" cxnId="{6A40234A-28AA-42C0-9787-6A8F4C9B88B3}">
      <dgm:prSet/>
      <dgm:spPr/>
      <dgm:t>
        <a:bodyPr/>
        <a:lstStyle/>
        <a:p>
          <a:endParaRPr lang="en-US"/>
        </a:p>
      </dgm:t>
    </dgm:pt>
    <dgm:pt modelId="{FF51434C-1250-4917-8B93-F15C1B29C981}" type="sibTrans" cxnId="{6A40234A-28AA-42C0-9787-6A8F4C9B88B3}">
      <dgm:prSet/>
      <dgm:spPr/>
      <dgm:t>
        <a:bodyPr/>
        <a:lstStyle/>
        <a:p>
          <a:endParaRPr lang="en-US"/>
        </a:p>
      </dgm:t>
    </dgm:pt>
    <dgm:pt modelId="{815BC0F2-863E-4D68-B424-0D3D06A87182}">
      <dgm:prSet phldrT="[Text]"/>
      <dgm:spPr/>
      <dgm:t>
        <a:bodyPr/>
        <a:lstStyle/>
        <a:p>
          <a:r>
            <a:rPr lang="en-US" dirty="0" err="1" smtClean="0"/>
            <a:t>Reetika</a:t>
          </a:r>
          <a:r>
            <a:rPr lang="en-US" dirty="0" smtClean="0"/>
            <a:t> </a:t>
          </a:r>
          <a:r>
            <a:rPr lang="en-US" dirty="0" err="1" smtClean="0"/>
            <a:t>Pahuja</a:t>
          </a:r>
          <a:endParaRPr lang="en-US" dirty="0"/>
        </a:p>
      </dgm:t>
    </dgm:pt>
    <dgm:pt modelId="{03CC3913-4EE7-4110-81F6-BEF618CE8728}" type="parTrans" cxnId="{85355F87-EE69-42E1-A63F-F8450877C940}">
      <dgm:prSet/>
      <dgm:spPr/>
      <dgm:t>
        <a:bodyPr/>
        <a:lstStyle/>
        <a:p>
          <a:endParaRPr lang="en-US"/>
        </a:p>
      </dgm:t>
    </dgm:pt>
    <dgm:pt modelId="{701B65F1-8AED-433A-9FD4-61AE6B0DAE51}" type="sibTrans" cxnId="{85355F87-EE69-42E1-A63F-F8450877C940}">
      <dgm:prSet/>
      <dgm:spPr/>
      <dgm:t>
        <a:bodyPr/>
        <a:lstStyle/>
        <a:p>
          <a:endParaRPr lang="en-US"/>
        </a:p>
      </dgm:t>
    </dgm:pt>
    <dgm:pt modelId="{5AC455CD-C644-4DED-9C7F-D1B605E9D154}">
      <dgm:prSet phldrT="[Text]"/>
      <dgm:spPr/>
      <dgm:t>
        <a:bodyPr/>
        <a:lstStyle/>
        <a:p>
          <a:r>
            <a:rPr lang="en-US" dirty="0" err="1" smtClean="0"/>
            <a:t>Aprajita</a:t>
          </a:r>
          <a:r>
            <a:rPr lang="en-US" dirty="0" smtClean="0"/>
            <a:t> </a:t>
          </a:r>
          <a:r>
            <a:rPr lang="en-US" dirty="0" err="1" smtClean="0"/>
            <a:t>Thakur</a:t>
          </a:r>
          <a:endParaRPr lang="en-US" dirty="0"/>
        </a:p>
      </dgm:t>
    </dgm:pt>
    <dgm:pt modelId="{5C4773CD-E8C4-4ECA-A220-5C5002B1F61B}" type="parTrans" cxnId="{1965692B-F75B-4BB0-9A1A-F721696435C5}">
      <dgm:prSet/>
      <dgm:spPr/>
      <dgm:t>
        <a:bodyPr/>
        <a:lstStyle/>
        <a:p>
          <a:endParaRPr lang="en-US"/>
        </a:p>
      </dgm:t>
    </dgm:pt>
    <dgm:pt modelId="{8543D515-AFAA-4F98-9679-969B939C7615}" type="sibTrans" cxnId="{1965692B-F75B-4BB0-9A1A-F721696435C5}">
      <dgm:prSet/>
      <dgm:spPr/>
      <dgm:t>
        <a:bodyPr/>
        <a:lstStyle/>
        <a:p>
          <a:endParaRPr lang="en-US"/>
        </a:p>
      </dgm:t>
    </dgm:pt>
    <dgm:pt modelId="{8971E9D7-B497-4AEA-945C-473988DF5A14}">
      <dgm:prSet custT="1"/>
      <dgm:spPr/>
      <dgm:t>
        <a:bodyPr/>
        <a:lstStyle/>
        <a:p>
          <a:r>
            <a:rPr lang="en-US" sz="2000" dirty="0" smtClean="0"/>
            <a:t>UI Designer </a:t>
          </a:r>
          <a:endParaRPr lang="en-US" sz="2000" dirty="0"/>
        </a:p>
      </dgm:t>
    </dgm:pt>
    <dgm:pt modelId="{F3FAEA1B-375A-445A-8190-FCD6ADA32571}" type="parTrans" cxnId="{12EAFD28-302B-4DAD-8A42-0F658ACF0EA8}">
      <dgm:prSet/>
      <dgm:spPr/>
    </dgm:pt>
    <dgm:pt modelId="{9C4DC430-292A-4BDA-B64E-F16D8AD8984E}" type="sibTrans" cxnId="{12EAFD28-302B-4DAD-8A42-0F658ACF0EA8}">
      <dgm:prSet/>
      <dgm:spPr/>
    </dgm:pt>
    <dgm:pt modelId="{13007CB8-8628-469D-B0FA-FCC5E88C6F8C}">
      <dgm:prSet custT="1"/>
      <dgm:spPr/>
      <dgm:t>
        <a:bodyPr/>
        <a:lstStyle/>
        <a:p>
          <a:r>
            <a:rPr lang="en-US" sz="2000" dirty="0" smtClean="0"/>
            <a:t>Back end Development</a:t>
          </a:r>
          <a:endParaRPr lang="en-US" sz="2000" dirty="0"/>
        </a:p>
      </dgm:t>
    </dgm:pt>
    <dgm:pt modelId="{A6A49F54-D08E-4280-A137-D97840DAC7D6}" type="parTrans" cxnId="{DBA75D75-D4AF-4532-90D2-2EB01D271EB8}">
      <dgm:prSet/>
      <dgm:spPr/>
    </dgm:pt>
    <dgm:pt modelId="{F1E96A0B-EF65-4FC9-B845-90FD8A939BE9}" type="sibTrans" cxnId="{DBA75D75-D4AF-4532-90D2-2EB01D271EB8}">
      <dgm:prSet/>
      <dgm:spPr/>
    </dgm:pt>
    <dgm:pt modelId="{D30431E8-757E-4B86-9E89-7709132FE1E7}">
      <dgm:prSet custT="1"/>
      <dgm:spPr/>
      <dgm:t>
        <a:bodyPr/>
        <a:lstStyle/>
        <a:p>
          <a:r>
            <a:rPr lang="en-US" sz="2000" dirty="0" smtClean="0"/>
            <a:t>Back End Development</a:t>
          </a:r>
          <a:endParaRPr lang="en-US" sz="2000" dirty="0"/>
        </a:p>
      </dgm:t>
    </dgm:pt>
    <dgm:pt modelId="{281E2068-F754-4796-AEA1-E500610531CB}" type="parTrans" cxnId="{F975CA62-85A6-4040-946A-B19FAC720ED1}">
      <dgm:prSet/>
      <dgm:spPr/>
    </dgm:pt>
    <dgm:pt modelId="{9BA7F4C7-C261-41BF-A731-BE5A0D457AD1}" type="sibTrans" cxnId="{F975CA62-85A6-4040-946A-B19FAC720ED1}">
      <dgm:prSet/>
      <dgm:spPr/>
    </dgm:pt>
    <dgm:pt modelId="{3E387850-6AF8-4A1B-8EAE-AA34D6E4F62C}">
      <dgm:prSet custT="1"/>
      <dgm:spPr/>
      <dgm:t>
        <a:bodyPr/>
        <a:lstStyle/>
        <a:p>
          <a:r>
            <a:rPr lang="en-US" sz="2400" dirty="0" smtClean="0"/>
            <a:t>UI Designer</a:t>
          </a:r>
          <a:endParaRPr lang="en-US" sz="2400" dirty="0"/>
        </a:p>
      </dgm:t>
    </dgm:pt>
    <dgm:pt modelId="{2B25F8BF-0E47-437C-A8CD-2569E71E311C}" type="parTrans" cxnId="{B11D6A10-8FB6-4DAB-9375-E75E95A7D1C0}">
      <dgm:prSet/>
      <dgm:spPr/>
    </dgm:pt>
    <dgm:pt modelId="{F099B16B-8E56-49B4-994B-F1CDD2B2C89D}" type="sibTrans" cxnId="{B11D6A10-8FB6-4DAB-9375-E75E95A7D1C0}">
      <dgm:prSet/>
      <dgm:spPr/>
    </dgm:pt>
    <dgm:pt modelId="{C472CC95-5575-4105-A81B-A37C755A9D6A}">
      <dgm:prSet custT="1"/>
      <dgm:spPr/>
      <dgm:t>
        <a:bodyPr/>
        <a:lstStyle/>
        <a:p>
          <a:r>
            <a:rPr lang="en-US" sz="2000" dirty="0" smtClean="0"/>
            <a:t>Content Developer</a:t>
          </a:r>
          <a:endParaRPr lang="en-US" sz="2000" dirty="0"/>
        </a:p>
      </dgm:t>
    </dgm:pt>
    <dgm:pt modelId="{2D2704C4-0286-441B-8910-08F9F69EFCE3}" type="parTrans" cxnId="{C656918C-7A18-443B-A773-4C1801274167}">
      <dgm:prSet/>
      <dgm:spPr/>
    </dgm:pt>
    <dgm:pt modelId="{9087B86A-4489-4435-B559-B6A7351DEFE4}" type="sibTrans" cxnId="{C656918C-7A18-443B-A773-4C1801274167}">
      <dgm:prSet/>
      <dgm:spPr/>
    </dgm:pt>
    <dgm:pt modelId="{8DF4DC83-C167-4107-A0C9-715EB64EDA72}">
      <dgm:prSet custT="1"/>
      <dgm:spPr/>
      <dgm:t>
        <a:bodyPr/>
        <a:lstStyle/>
        <a:p>
          <a:r>
            <a:rPr lang="en-US" sz="2000" dirty="0" smtClean="0"/>
            <a:t>UX Designer</a:t>
          </a:r>
          <a:endParaRPr lang="en-US" sz="2000" dirty="0"/>
        </a:p>
      </dgm:t>
    </dgm:pt>
    <dgm:pt modelId="{8B32D445-F206-47D0-AB7F-68CA36A484FB}" type="parTrans" cxnId="{128B05CD-4330-43FE-9012-E4EA7ADF3B5C}">
      <dgm:prSet/>
      <dgm:spPr/>
    </dgm:pt>
    <dgm:pt modelId="{71FB14F7-CE0B-43BC-9023-A712D540AF6C}" type="sibTrans" cxnId="{128B05CD-4330-43FE-9012-E4EA7ADF3B5C}">
      <dgm:prSet/>
      <dgm:spPr/>
    </dgm:pt>
    <dgm:pt modelId="{2621522E-DE18-44E6-AE48-BA9059E54CDD}" type="pres">
      <dgm:prSet presAssocID="{02BD01ED-E869-4798-8E41-7AB013B6836B}" presName="diagram" presStyleCnt="0">
        <dgm:presLayoutVars>
          <dgm:dir/>
          <dgm:animLvl val="lvl"/>
          <dgm:resizeHandles val="exact"/>
        </dgm:presLayoutVars>
      </dgm:prSet>
      <dgm:spPr/>
    </dgm:pt>
    <dgm:pt modelId="{218CDA78-0D18-4A5C-BB31-4BDD8D208922}" type="pres">
      <dgm:prSet presAssocID="{C17B3805-3A8B-44F0-A9D1-27692BA0BB5F}" presName="compNode" presStyleCnt="0"/>
      <dgm:spPr/>
    </dgm:pt>
    <dgm:pt modelId="{A0AC3D0F-0B78-46F9-9C2F-CF53CFA40930}" type="pres">
      <dgm:prSet presAssocID="{C17B3805-3A8B-44F0-A9D1-27692BA0BB5F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E00A0-9A96-471F-B1B2-CB74B1E04100}" type="pres">
      <dgm:prSet presAssocID="{C17B3805-3A8B-44F0-A9D1-27692BA0BB5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3C8D1-A38C-4D3B-A93F-85B3BB59F694}" type="pres">
      <dgm:prSet presAssocID="{C17B3805-3A8B-44F0-A9D1-27692BA0BB5F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8B49F3AE-CD7A-47A1-93D7-62854A2632B7}" type="pres">
      <dgm:prSet presAssocID="{C17B3805-3A8B-44F0-A9D1-27692BA0BB5F}" presName="adorn" presStyleLbl="fgAccFollow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E4B5053-AF19-4690-A84A-1B5B75F9D8D5}" type="pres">
      <dgm:prSet presAssocID="{FF51434C-1250-4917-8B93-F15C1B29C98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04E9C7E-E5B4-43D0-AC1A-A153EDBC0DE7}" type="pres">
      <dgm:prSet presAssocID="{815BC0F2-863E-4D68-B424-0D3D06A87182}" presName="compNode" presStyleCnt="0"/>
      <dgm:spPr/>
    </dgm:pt>
    <dgm:pt modelId="{0121E0AA-C667-47B2-B443-4DE9D7CF89BC}" type="pres">
      <dgm:prSet presAssocID="{815BC0F2-863E-4D68-B424-0D3D06A87182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23A11-DF74-4C1B-A651-3B83028D5C0E}" type="pres">
      <dgm:prSet presAssocID="{815BC0F2-863E-4D68-B424-0D3D06A8718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F789F-B756-4AFC-B6C2-340F9FC8A598}" type="pres">
      <dgm:prSet presAssocID="{815BC0F2-863E-4D68-B424-0D3D06A87182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A42A9735-B7AC-4155-85FE-FBB651A38419}" type="pres">
      <dgm:prSet presAssocID="{815BC0F2-863E-4D68-B424-0D3D06A87182}" presName="adorn" presStyleLbl="fgAccFollowNod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49E7F94-76C8-439A-B753-16386F001100}" type="pres">
      <dgm:prSet presAssocID="{701B65F1-8AED-433A-9FD4-61AE6B0DAE5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67525C4-D299-450F-9B01-3531EF0153AB}" type="pres">
      <dgm:prSet presAssocID="{5AC455CD-C644-4DED-9C7F-D1B605E9D154}" presName="compNode" presStyleCnt="0"/>
      <dgm:spPr/>
    </dgm:pt>
    <dgm:pt modelId="{744AFE53-FD0D-48A0-BF04-5137D7CCEA9A}" type="pres">
      <dgm:prSet presAssocID="{5AC455CD-C644-4DED-9C7F-D1B605E9D154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579E3-4BC0-4EBC-BA37-D635D481ECE6}" type="pres">
      <dgm:prSet presAssocID="{5AC455CD-C644-4DED-9C7F-D1B605E9D15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D3922-27C1-4392-936F-54BF7C794C84}" type="pres">
      <dgm:prSet presAssocID="{5AC455CD-C644-4DED-9C7F-D1B605E9D154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E7B58E58-A9C1-4950-A1B6-C7F9BA74FB9E}" type="pres">
      <dgm:prSet presAssocID="{5AC455CD-C644-4DED-9C7F-D1B605E9D154}" presName="adorn" presStyleLbl="fgAccFollowNod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B11D6A10-8FB6-4DAB-9375-E75E95A7D1C0}" srcId="{5AC455CD-C644-4DED-9C7F-D1B605E9D154}" destId="{3E387850-6AF8-4A1B-8EAE-AA34D6E4F62C}" srcOrd="0" destOrd="0" parTransId="{2B25F8BF-0E47-437C-A8CD-2569E71E311C}" sibTransId="{F099B16B-8E56-49B4-994B-F1CDD2B2C89D}"/>
    <dgm:cxn modelId="{0ED4ECA3-667A-4836-9BDF-14434C08F1E1}" type="presOf" srcId="{C472CC95-5575-4105-A81B-A37C755A9D6A}" destId="{0121E0AA-C667-47B2-B443-4DE9D7CF89BC}" srcOrd="0" destOrd="1" presId="urn:microsoft.com/office/officeart/2005/8/layout/bList2"/>
    <dgm:cxn modelId="{9D060CAF-862D-4ED3-84B6-51693EA124F5}" type="presOf" srcId="{13007CB8-8628-469D-B0FA-FCC5E88C6F8C}" destId="{A0AC3D0F-0B78-46F9-9C2F-CF53CFA40930}" srcOrd="0" destOrd="2" presId="urn:microsoft.com/office/officeart/2005/8/layout/bList2"/>
    <dgm:cxn modelId="{46E31E22-1FFC-4592-8AC8-3D58E3CC5DD9}" type="presOf" srcId="{FF51434C-1250-4917-8B93-F15C1B29C981}" destId="{5E4B5053-AF19-4690-A84A-1B5B75F9D8D5}" srcOrd="0" destOrd="0" presId="urn:microsoft.com/office/officeart/2005/8/layout/bList2"/>
    <dgm:cxn modelId="{F975CA62-85A6-4040-946A-B19FAC720ED1}" srcId="{815BC0F2-863E-4D68-B424-0D3D06A87182}" destId="{D30431E8-757E-4B86-9E89-7709132FE1E7}" srcOrd="0" destOrd="0" parTransId="{281E2068-F754-4796-AEA1-E500610531CB}" sibTransId="{9BA7F4C7-C261-41BF-A731-BE5A0D457AD1}"/>
    <dgm:cxn modelId="{FF367C1E-AD62-40FC-9F81-FC25D406007A}" type="presOf" srcId="{5AC455CD-C644-4DED-9C7F-D1B605E9D154}" destId="{0F3579E3-4BC0-4EBC-BA37-D635D481ECE6}" srcOrd="0" destOrd="0" presId="urn:microsoft.com/office/officeart/2005/8/layout/bList2"/>
    <dgm:cxn modelId="{128B05CD-4330-43FE-9012-E4EA7ADF3B5C}" srcId="{C17B3805-3A8B-44F0-A9D1-27692BA0BB5F}" destId="{8DF4DC83-C167-4107-A0C9-715EB64EDA72}" srcOrd="1" destOrd="0" parTransId="{8B32D445-F206-47D0-AB7F-68CA36A484FB}" sibTransId="{71FB14F7-CE0B-43BC-9023-A712D540AF6C}"/>
    <dgm:cxn modelId="{DBA75D75-D4AF-4532-90D2-2EB01D271EB8}" srcId="{C17B3805-3A8B-44F0-A9D1-27692BA0BB5F}" destId="{13007CB8-8628-469D-B0FA-FCC5E88C6F8C}" srcOrd="2" destOrd="0" parTransId="{A6A49F54-D08E-4280-A137-D97840DAC7D6}" sibTransId="{F1E96A0B-EF65-4FC9-B845-90FD8A939BE9}"/>
    <dgm:cxn modelId="{F85A7941-E145-4453-86DA-CB42766BAF92}" type="presOf" srcId="{5AC455CD-C644-4DED-9C7F-D1B605E9D154}" destId="{4B3D3922-27C1-4392-936F-54BF7C794C84}" srcOrd="1" destOrd="0" presId="urn:microsoft.com/office/officeart/2005/8/layout/bList2"/>
    <dgm:cxn modelId="{BB98B049-C685-4103-A55F-E0292433E552}" type="presOf" srcId="{3E387850-6AF8-4A1B-8EAE-AA34D6E4F62C}" destId="{744AFE53-FD0D-48A0-BF04-5137D7CCEA9A}" srcOrd="0" destOrd="0" presId="urn:microsoft.com/office/officeart/2005/8/layout/bList2"/>
    <dgm:cxn modelId="{54571C42-55C6-46AA-B472-2B8141474B1C}" type="presOf" srcId="{C17B3805-3A8B-44F0-A9D1-27692BA0BB5F}" destId="{4C23C8D1-A38C-4D3B-A93F-85B3BB59F694}" srcOrd="1" destOrd="0" presId="urn:microsoft.com/office/officeart/2005/8/layout/bList2"/>
    <dgm:cxn modelId="{12EAFD28-302B-4DAD-8A42-0F658ACF0EA8}" srcId="{C17B3805-3A8B-44F0-A9D1-27692BA0BB5F}" destId="{8971E9D7-B497-4AEA-945C-473988DF5A14}" srcOrd="0" destOrd="0" parTransId="{F3FAEA1B-375A-445A-8190-FCD6ADA32571}" sibTransId="{9C4DC430-292A-4BDA-B64E-F16D8AD8984E}"/>
    <dgm:cxn modelId="{8F085725-DB1C-44CB-B645-6E5D560A81F2}" type="presOf" srcId="{815BC0F2-863E-4D68-B424-0D3D06A87182}" destId="{227F789F-B756-4AFC-B6C2-340F9FC8A598}" srcOrd="1" destOrd="0" presId="urn:microsoft.com/office/officeart/2005/8/layout/bList2"/>
    <dgm:cxn modelId="{2335DBD7-59CE-414D-A20A-C36949952027}" type="presOf" srcId="{8DF4DC83-C167-4107-A0C9-715EB64EDA72}" destId="{A0AC3D0F-0B78-46F9-9C2F-CF53CFA40930}" srcOrd="0" destOrd="1" presId="urn:microsoft.com/office/officeart/2005/8/layout/bList2"/>
    <dgm:cxn modelId="{7936AFCC-0038-49E6-AA70-6C891B52EAFE}" type="presOf" srcId="{D30431E8-757E-4B86-9E89-7709132FE1E7}" destId="{0121E0AA-C667-47B2-B443-4DE9D7CF89BC}" srcOrd="0" destOrd="0" presId="urn:microsoft.com/office/officeart/2005/8/layout/bList2"/>
    <dgm:cxn modelId="{85355F87-EE69-42E1-A63F-F8450877C940}" srcId="{02BD01ED-E869-4798-8E41-7AB013B6836B}" destId="{815BC0F2-863E-4D68-B424-0D3D06A87182}" srcOrd="1" destOrd="0" parTransId="{03CC3913-4EE7-4110-81F6-BEF618CE8728}" sibTransId="{701B65F1-8AED-433A-9FD4-61AE6B0DAE51}"/>
    <dgm:cxn modelId="{055AB9FC-856F-4CD9-8147-C1D573E3D434}" type="presOf" srcId="{02BD01ED-E869-4798-8E41-7AB013B6836B}" destId="{2621522E-DE18-44E6-AE48-BA9059E54CDD}" srcOrd="0" destOrd="0" presId="urn:microsoft.com/office/officeart/2005/8/layout/bList2"/>
    <dgm:cxn modelId="{1965692B-F75B-4BB0-9A1A-F721696435C5}" srcId="{02BD01ED-E869-4798-8E41-7AB013B6836B}" destId="{5AC455CD-C644-4DED-9C7F-D1B605E9D154}" srcOrd="2" destOrd="0" parTransId="{5C4773CD-E8C4-4ECA-A220-5C5002B1F61B}" sibTransId="{8543D515-AFAA-4F98-9679-969B939C7615}"/>
    <dgm:cxn modelId="{C656918C-7A18-443B-A773-4C1801274167}" srcId="{815BC0F2-863E-4D68-B424-0D3D06A87182}" destId="{C472CC95-5575-4105-A81B-A37C755A9D6A}" srcOrd="1" destOrd="0" parTransId="{2D2704C4-0286-441B-8910-08F9F69EFCE3}" sibTransId="{9087B86A-4489-4435-B559-B6A7351DEFE4}"/>
    <dgm:cxn modelId="{051BD64A-5F3A-48BC-ABFD-C5BCE6954C31}" type="presOf" srcId="{8971E9D7-B497-4AEA-945C-473988DF5A14}" destId="{A0AC3D0F-0B78-46F9-9C2F-CF53CFA40930}" srcOrd="0" destOrd="0" presId="urn:microsoft.com/office/officeart/2005/8/layout/bList2"/>
    <dgm:cxn modelId="{6A40234A-28AA-42C0-9787-6A8F4C9B88B3}" srcId="{02BD01ED-E869-4798-8E41-7AB013B6836B}" destId="{C17B3805-3A8B-44F0-A9D1-27692BA0BB5F}" srcOrd="0" destOrd="0" parTransId="{EC37FB81-8A30-47EE-B4AE-3C9BE849556D}" sibTransId="{FF51434C-1250-4917-8B93-F15C1B29C981}"/>
    <dgm:cxn modelId="{C32D8FA9-832A-4E98-A935-BB512F6C5151}" type="presOf" srcId="{C17B3805-3A8B-44F0-A9D1-27692BA0BB5F}" destId="{8A4E00A0-9A96-471F-B1B2-CB74B1E04100}" srcOrd="0" destOrd="0" presId="urn:microsoft.com/office/officeart/2005/8/layout/bList2"/>
    <dgm:cxn modelId="{2EA85ED9-2B4E-4EA3-ADF3-81A70E50E75C}" type="presOf" srcId="{815BC0F2-863E-4D68-B424-0D3D06A87182}" destId="{46D23A11-DF74-4C1B-A651-3B83028D5C0E}" srcOrd="0" destOrd="0" presId="urn:microsoft.com/office/officeart/2005/8/layout/bList2"/>
    <dgm:cxn modelId="{14CFBECA-64D6-45A5-BFC5-E1A8E2733F87}" type="presOf" srcId="{701B65F1-8AED-433A-9FD4-61AE6B0DAE51}" destId="{B49E7F94-76C8-439A-B753-16386F001100}" srcOrd="0" destOrd="0" presId="urn:microsoft.com/office/officeart/2005/8/layout/bList2"/>
    <dgm:cxn modelId="{16912983-6CA0-4EDE-8DD5-1FC5BB3EBB0B}" type="presParOf" srcId="{2621522E-DE18-44E6-AE48-BA9059E54CDD}" destId="{218CDA78-0D18-4A5C-BB31-4BDD8D208922}" srcOrd="0" destOrd="0" presId="urn:microsoft.com/office/officeart/2005/8/layout/bList2"/>
    <dgm:cxn modelId="{574F85A7-4F32-4218-B7B8-17F19925C96F}" type="presParOf" srcId="{218CDA78-0D18-4A5C-BB31-4BDD8D208922}" destId="{A0AC3D0F-0B78-46F9-9C2F-CF53CFA40930}" srcOrd="0" destOrd="0" presId="urn:microsoft.com/office/officeart/2005/8/layout/bList2"/>
    <dgm:cxn modelId="{07E1D08A-DC7F-479F-B4B7-06304E592209}" type="presParOf" srcId="{218CDA78-0D18-4A5C-BB31-4BDD8D208922}" destId="{8A4E00A0-9A96-471F-B1B2-CB74B1E04100}" srcOrd="1" destOrd="0" presId="urn:microsoft.com/office/officeart/2005/8/layout/bList2"/>
    <dgm:cxn modelId="{CE9DA714-B7CC-4730-9C52-9A844BBB3186}" type="presParOf" srcId="{218CDA78-0D18-4A5C-BB31-4BDD8D208922}" destId="{4C23C8D1-A38C-4D3B-A93F-85B3BB59F694}" srcOrd="2" destOrd="0" presId="urn:microsoft.com/office/officeart/2005/8/layout/bList2"/>
    <dgm:cxn modelId="{5DC2F6A2-135F-4672-ACC4-82AE5F05D5B2}" type="presParOf" srcId="{218CDA78-0D18-4A5C-BB31-4BDD8D208922}" destId="{8B49F3AE-CD7A-47A1-93D7-62854A2632B7}" srcOrd="3" destOrd="0" presId="urn:microsoft.com/office/officeart/2005/8/layout/bList2"/>
    <dgm:cxn modelId="{FEAACF3B-E96E-44FE-B5BD-B70196EA0102}" type="presParOf" srcId="{2621522E-DE18-44E6-AE48-BA9059E54CDD}" destId="{5E4B5053-AF19-4690-A84A-1B5B75F9D8D5}" srcOrd="1" destOrd="0" presId="urn:microsoft.com/office/officeart/2005/8/layout/bList2"/>
    <dgm:cxn modelId="{0235446B-DB71-46E6-AE4C-28037ACCB085}" type="presParOf" srcId="{2621522E-DE18-44E6-AE48-BA9059E54CDD}" destId="{C04E9C7E-E5B4-43D0-AC1A-A153EDBC0DE7}" srcOrd="2" destOrd="0" presId="urn:microsoft.com/office/officeart/2005/8/layout/bList2"/>
    <dgm:cxn modelId="{F51F3B2A-F0AE-43FA-9EFE-3BC5988A3D05}" type="presParOf" srcId="{C04E9C7E-E5B4-43D0-AC1A-A153EDBC0DE7}" destId="{0121E0AA-C667-47B2-B443-4DE9D7CF89BC}" srcOrd="0" destOrd="0" presId="urn:microsoft.com/office/officeart/2005/8/layout/bList2"/>
    <dgm:cxn modelId="{D2670F4A-6078-4C75-BC28-D4100424C076}" type="presParOf" srcId="{C04E9C7E-E5B4-43D0-AC1A-A153EDBC0DE7}" destId="{46D23A11-DF74-4C1B-A651-3B83028D5C0E}" srcOrd="1" destOrd="0" presId="urn:microsoft.com/office/officeart/2005/8/layout/bList2"/>
    <dgm:cxn modelId="{EED816F5-8583-4D81-8C3F-F225AB91211F}" type="presParOf" srcId="{C04E9C7E-E5B4-43D0-AC1A-A153EDBC0DE7}" destId="{227F789F-B756-4AFC-B6C2-340F9FC8A598}" srcOrd="2" destOrd="0" presId="urn:microsoft.com/office/officeart/2005/8/layout/bList2"/>
    <dgm:cxn modelId="{C68A1B80-2C8D-483E-B261-F38D7196BAD6}" type="presParOf" srcId="{C04E9C7E-E5B4-43D0-AC1A-A153EDBC0DE7}" destId="{A42A9735-B7AC-4155-85FE-FBB651A38419}" srcOrd="3" destOrd="0" presId="urn:microsoft.com/office/officeart/2005/8/layout/bList2"/>
    <dgm:cxn modelId="{EDE59CBE-E4FF-494F-A1D6-C54510146589}" type="presParOf" srcId="{2621522E-DE18-44E6-AE48-BA9059E54CDD}" destId="{B49E7F94-76C8-439A-B753-16386F001100}" srcOrd="3" destOrd="0" presId="urn:microsoft.com/office/officeart/2005/8/layout/bList2"/>
    <dgm:cxn modelId="{B2B00992-C759-4328-AAF6-E80F5CCB1D70}" type="presParOf" srcId="{2621522E-DE18-44E6-AE48-BA9059E54CDD}" destId="{567525C4-D299-450F-9B01-3531EF0153AB}" srcOrd="4" destOrd="0" presId="urn:microsoft.com/office/officeart/2005/8/layout/bList2"/>
    <dgm:cxn modelId="{78EF65FE-AD2B-4124-944C-934784D38247}" type="presParOf" srcId="{567525C4-D299-450F-9B01-3531EF0153AB}" destId="{744AFE53-FD0D-48A0-BF04-5137D7CCEA9A}" srcOrd="0" destOrd="0" presId="urn:microsoft.com/office/officeart/2005/8/layout/bList2"/>
    <dgm:cxn modelId="{0AAF4C12-C27A-4A01-8867-31655A037BD2}" type="presParOf" srcId="{567525C4-D299-450F-9B01-3531EF0153AB}" destId="{0F3579E3-4BC0-4EBC-BA37-D635D481ECE6}" srcOrd="1" destOrd="0" presId="urn:microsoft.com/office/officeart/2005/8/layout/bList2"/>
    <dgm:cxn modelId="{D9746D1D-D196-4FA6-BB21-D3C76BDC2A6F}" type="presParOf" srcId="{567525C4-D299-450F-9B01-3531EF0153AB}" destId="{4B3D3922-27C1-4392-936F-54BF7C794C84}" srcOrd="2" destOrd="0" presId="urn:microsoft.com/office/officeart/2005/8/layout/bList2"/>
    <dgm:cxn modelId="{BFDC54ED-1877-4722-8C43-69312901624F}" type="presParOf" srcId="{567525C4-D299-450F-9B01-3531EF0153AB}" destId="{E7B58E58-A9C1-4950-A1B6-C7F9BA74FB9E}" srcOrd="3" destOrd="0" presId="urn:microsoft.com/office/officeart/2005/8/layout/b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47151F-5056-4F3D-9362-4DDE9D477DB7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3CEB68-1D91-427F-84AE-909ABFAB2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733800"/>
            <a:ext cx="6400800" cy="6858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Simplified Data Processing on Large Clusters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62000"/>
            <a:ext cx="312420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Cloud Computing</a:t>
            </a:r>
            <a:endParaRPr lang="en-US" sz="3200" dirty="0"/>
          </a:p>
        </p:txBody>
      </p:sp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2857500" cy="19907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00400" y="220980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MAP REDUCE</a:t>
            </a:r>
            <a:endParaRPr lang="en-US" sz="8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Roles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1676400"/>
          <a:ext cx="76200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Gantt Chart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lum bright="-10000" contrast="10000"/>
          </a:blip>
          <a:srcRect/>
          <a:stretch>
            <a:fillRect/>
          </a:stretch>
        </p:blipFill>
        <p:spPr bwMode="auto">
          <a:xfrm>
            <a:off x="152400" y="2133600"/>
            <a:ext cx="8839200" cy="284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CASE DIAGRAM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4" descr="USE CAS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0772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 Aspect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/>
          <a:lstStyle/>
          <a:p>
            <a:pPr algn="just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Internhub will revamp the Internship Experience. In future, this platform could be used for seeking not just Internships but Projects, Cumulative Research Participation. </a:t>
            </a:r>
          </a:p>
          <a:p>
            <a:pPr algn="just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Also, we promise to bring a PWA version of our Web Application which will empower the Application on even those systems and mobile phones which aren't that good when it comes to Internet Connectivity.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76400"/>
            <a:ext cx="6550152" cy="3581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 for the Patience !!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Amazon Problem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 l="11000" t="16889" r="59000" b="7555"/>
          <a:stretch>
            <a:fillRect/>
          </a:stretch>
        </p:blipFill>
        <p:spPr bwMode="auto">
          <a:xfrm>
            <a:off x="381000" y="1828800"/>
            <a:ext cx="2689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57150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Buying on Amazon ? Confused ??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57150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Let’s Look at the reviews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l="12000" t="17111" r="60000" b="13556"/>
          <a:stretch>
            <a:fillRect/>
          </a:stretch>
        </p:blipFill>
        <p:spPr bwMode="auto">
          <a:xfrm>
            <a:off x="3581400" y="1828800"/>
            <a:ext cx="2743200" cy="382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48400" y="32004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37,946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REVIEWS !!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Let’s have a glance at the reviews and get the crux out of them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To our rescue comes the Map Reduce Algorithm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432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Imagine if there were 8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crore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reviews to be Analyzed 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the real number of reviews Amazon servers deal with every day.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Statement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logo2.png"/>
          <p:cNvPicPr>
            <a:picLocks noChangeAspect="1"/>
          </p:cNvPicPr>
          <p:nvPr/>
        </p:nvPicPr>
        <p:blipFill>
          <a:blip r:embed="rId2"/>
          <a:srcRect r="22449"/>
          <a:stretch>
            <a:fillRect/>
          </a:stretch>
        </p:blipFill>
        <p:spPr>
          <a:xfrm>
            <a:off x="2743200" y="3200400"/>
            <a:ext cx="2971800" cy="9532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Image result for USER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1143000" cy="1143000"/>
          </a:xfrm>
          <a:prstGeom prst="rect">
            <a:avLst/>
          </a:prstGeom>
          <a:noFill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971800"/>
            <a:ext cx="1447800" cy="1447800"/>
          </a:xfrm>
          <a:prstGeom prst="rect">
            <a:avLst/>
          </a:prstGeom>
          <a:noFill/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5334000"/>
            <a:ext cx="1295400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1" name="Curved Connector 10"/>
          <p:cNvCxnSpPr>
            <a:stCxn id="1026" idx="3"/>
            <a:endCxn id="4" idx="2"/>
          </p:cNvCxnSpPr>
          <p:nvPr/>
        </p:nvCxnSpPr>
        <p:spPr>
          <a:xfrm>
            <a:off x="1752600" y="2476500"/>
            <a:ext cx="990600" cy="120051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28" idx="1"/>
            <a:endCxn id="4" idx="0"/>
          </p:cNvCxnSpPr>
          <p:nvPr/>
        </p:nvCxnSpPr>
        <p:spPr>
          <a:xfrm rot="10800000">
            <a:off x="5715000" y="3677016"/>
            <a:ext cx="1219200" cy="18684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28" idx="2"/>
            <a:endCxn id="1026" idx="2"/>
          </p:cNvCxnSpPr>
          <p:nvPr/>
        </p:nvCxnSpPr>
        <p:spPr>
          <a:xfrm rot="5400000" flipH="1">
            <a:off x="3733800" y="495300"/>
            <a:ext cx="1371600" cy="6477000"/>
          </a:xfrm>
          <a:prstGeom prst="curvedConnector3">
            <a:avLst>
              <a:gd name="adj1" fmla="val -48085"/>
            </a:avLst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026" idx="2"/>
            <a:endCxn id="1032" idx="2"/>
          </p:cNvCxnSpPr>
          <p:nvPr/>
        </p:nvCxnSpPr>
        <p:spPr>
          <a:xfrm rot="16200000" flipH="1">
            <a:off x="952500" y="3276600"/>
            <a:ext cx="2933700" cy="2476500"/>
          </a:xfrm>
          <a:prstGeom prst="curvedConnector2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6" descr="Image result for post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419600"/>
            <a:ext cx="1095704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62873E-6 C -0.21823 -0.09622 -0.43645 -0.19222 -0.51059 -0.26301 C -0.58472 -0.33356 -0.51493 -0.37844 -0.44496 -0.42308 " pathEditMode="relative" rAng="0" ptsTypes="aaA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" y="-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AIM AND UTILITY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610600" cy="4648200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The aim of this project is to design and develop an Internship portal, on which End users can search Internships &amp; apply online for a specific Internship. </a:t>
            </a:r>
          </a:p>
          <a:p>
            <a:pPr algn="just">
              <a:buNone/>
            </a:pPr>
            <a:endParaRPr lang="en-US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Companies can also post their Internships to hire interns for their company.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AIM AND UTILITY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153400" cy="44958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This portal will be specified only for Internships. Online business on this portal is beyond the scope of this project. </a:t>
            </a:r>
          </a:p>
          <a:p>
            <a:pPr algn="just">
              <a:buNone/>
            </a:pP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Internship seekers can search and apply online for Internships related to their fields within specific area and stipend.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676400" y="2286000"/>
          <a:ext cx="5715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715000"/>
            <a:ext cx="891540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Designing Work:</a:t>
            </a:r>
            <a:r>
              <a:rPr lang="en-US" sz="2000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i="1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Adobe Photoshop | Illustrator</a:t>
            </a:r>
            <a:endParaRPr lang="en-US" sz="2000" i="1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</TotalTime>
  <Words>282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Slide 1</vt:lpstr>
      <vt:lpstr>The Amazon Problem</vt:lpstr>
      <vt:lpstr>Let’s have a glance at the reviews and get the crux out of them</vt:lpstr>
      <vt:lpstr>To our rescue comes the Map Reduce Algorithm</vt:lpstr>
      <vt:lpstr>Problem Statement</vt:lpstr>
      <vt:lpstr>AIM AND UTILITY</vt:lpstr>
      <vt:lpstr>AIM AND UTILITY</vt:lpstr>
      <vt:lpstr>Technology</vt:lpstr>
      <vt:lpstr>Architecture</vt:lpstr>
      <vt:lpstr>Roles</vt:lpstr>
      <vt:lpstr>Gantt Chart</vt:lpstr>
      <vt:lpstr>USE CASE DIAGRAM</vt:lpstr>
      <vt:lpstr>Future Aspect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Internhub</dc:title>
  <dc:creator>Aditya</dc:creator>
  <cp:lastModifiedBy>Aditya</cp:lastModifiedBy>
  <cp:revision>14</cp:revision>
  <dcterms:created xsi:type="dcterms:W3CDTF">2017-10-09T03:36:33Z</dcterms:created>
  <dcterms:modified xsi:type="dcterms:W3CDTF">2017-11-02T04:31:31Z</dcterms:modified>
</cp:coreProperties>
</file>