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League Spartan"/>
      <p:regular r:id="rId12"/>
      <p:bold r:id="rId13"/>
    </p:embeddedFont>
    <p:embeddedFont>
      <p:font typeface="Lato"/>
      <p:bold r:id="rId14"/>
      <p:boldItalic r:id="rId15"/>
    </p:embeddedFont>
    <p:embeddedFont>
      <p:font typeface="Poppi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agueSpartan-bold.fntdata"/><Relationship Id="rId12" Type="http://schemas.openxmlformats.org/officeDocument/2006/relationships/font" Target="fonts/LeagueSparta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bold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086100" y="88414"/>
            <a:ext cx="10677058" cy="1103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KARNAVATI UNIVERSITY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648322" y="4125765"/>
            <a:ext cx="1099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Event Registration Portal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3648322" y="5611372"/>
            <a:ext cx="9687995" cy="2050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13763158" y="38735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3296452" y="8385830"/>
            <a:ext cx="6583633" cy="1721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Guided by: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Ms. Rama M. Maliya and Mr. Sanjay Ajani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Assistant Professor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UIT, KU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872889" y="1463181"/>
            <a:ext cx="13098746" cy="96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Unitedworld Institute of Technology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 rot="-5400000">
            <a:off x="-3647047" y="4648970"/>
            <a:ext cx="10198588" cy="1077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Professional Training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1107183" y="8385830"/>
            <a:ext cx="65835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Prepared by: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>
                <a:latin typeface="Poppins"/>
                <a:ea typeface="Poppins"/>
                <a:cs typeface="Poppins"/>
                <a:sym typeface="Poppins"/>
              </a:rPr>
              <a:t>Aditya Harsh</a:t>
            </a: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413">
                <a:latin typeface="Poppins"/>
                <a:ea typeface="Poppins"/>
                <a:cs typeface="Poppins"/>
                <a:sym typeface="Poppins"/>
              </a:rPr>
              <a:t>20220701004</a:t>
            </a: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13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339544" y="6797876"/>
            <a:ext cx="11748056" cy="9780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Semester: 4</a:t>
            </a:r>
            <a:r>
              <a:rPr baseline="30000"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61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Programme: B. Sc. (Hon’s)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02" name="Google Shape;102;p14"/>
          <p:cNvGrpSpPr/>
          <p:nvPr/>
        </p:nvGrpSpPr>
        <p:grpSpPr>
          <a:xfrm rot="5400000">
            <a:off x="9050263" y="-4090913"/>
            <a:ext cx="368300" cy="18468826"/>
            <a:chOff x="0" y="-47625"/>
            <a:chExt cx="97001" cy="4864218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97001" cy="4816592"/>
            </a:xfrm>
            <a:custGeom>
              <a:rect b="b" l="l" r="r" t="t"/>
              <a:pathLst>
                <a:path extrusionOk="0" h="4816592" w="97001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028720" y="952500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29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FRONT END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1029792" y="2252109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/>
          <p:nvPr/>
        </p:nvSpPr>
        <p:spPr>
          <a:xfrm>
            <a:off x="9144000" y="579720"/>
            <a:ext cx="6849417" cy="3853183"/>
          </a:xfrm>
          <a:custGeom>
            <a:rect b="b" l="l" r="r" t="t"/>
            <a:pathLst>
              <a:path extrusionOk="0" h="6350000" w="11287760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0" y="0"/>
                  <a:pt x="11287760" y="234950"/>
                  <a:pt x="11287760" y="525780"/>
                </a:cubicBezTo>
                <a:lnTo>
                  <a:pt x="11287760" y="5822950"/>
                </a:lnTo>
                <a:cubicBezTo>
                  <a:pt x="11287760" y="6113780"/>
                  <a:pt x="11052810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9338" l="0" r="0" t="-9338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9620270" y="6945580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10" name="Google Shape;110;p14"/>
          <p:cNvCxnSpPr/>
          <p:nvPr/>
        </p:nvCxnSpPr>
        <p:spPr>
          <a:xfrm>
            <a:off x="9621342" y="7702868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17062941" y="6901229"/>
            <a:ext cx="392717" cy="1565177"/>
          </a:xfrm>
          <a:custGeom>
            <a:rect b="b" l="l" r="r" t="t"/>
            <a:pathLst>
              <a:path extrusionOk="0" h="1565177" w="392717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4"/>
          <p:cNvSpPr txBox="1"/>
          <p:nvPr/>
        </p:nvSpPr>
        <p:spPr>
          <a:xfrm>
            <a:off x="1028700" y="2771007"/>
            <a:ext cx="47694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1066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9620270" y="6365159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29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9620250" y="8221766"/>
            <a:ext cx="47694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My SQL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php</a:t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Char char="•"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JS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368733" y="1704771"/>
            <a:ext cx="392717" cy="1565177"/>
          </a:xfrm>
          <a:custGeom>
            <a:rect b="b" l="l" r="r" t="t"/>
            <a:pathLst>
              <a:path extrusionOk="0" h="1565177" w="392717">
                <a:moveTo>
                  <a:pt x="0" y="0"/>
                </a:moveTo>
                <a:lnTo>
                  <a:pt x="392717" y="0"/>
                </a:lnTo>
                <a:lnTo>
                  <a:pt x="392717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Backend Development : Understanding the basics - PloPdo" id="116" name="Google Shape;11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921" y="6014410"/>
            <a:ext cx="6500812" cy="3456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338" l="0" r="0" t="-9338"/>
            </a:stretch>
          </a:blip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22" name="Google Shape;122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126" name="Google Shape;126;p15"/>
            <p:cNvSpPr/>
            <p:nvPr/>
          </p:nvSpPr>
          <p:spPr>
            <a:xfrm>
              <a:off x="31750" y="31750"/>
              <a:ext cx="3600450" cy="4814570"/>
            </a:xfrm>
            <a:custGeom>
              <a:rect b="b" l="l" r="r" t="t"/>
              <a:pathLst>
                <a:path extrusionOk="0"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50920" r="-50920" t="0"/>
              </a:stretch>
            </a:blip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>
              <a:off x="0" y="0"/>
              <a:ext cx="3663950" cy="4878070"/>
            </a:xfrm>
            <a:custGeom>
              <a:rect b="b" l="l" r="r" t="t"/>
              <a:pathLst>
                <a:path extrusionOk="0"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28" name="Google Shape;128;p15"/>
          <p:cNvSpPr txBox="1"/>
          <p:nvPr/>
        </p:nvSpPr>
        <p:spPr>
          <a:xfrm>
            <a:off x="1028700" y="952500"/>
            <a:ext cx="3255770" cy="56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29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028700" y="2975235"/>
            <a:ext cx="82677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6">
                <a:latin typeface="Poppins"/>
                <a:ea typeface="Poppins"/>
                <a:cs typeface="Poppins"/>
                <a:sym typeface="Poppins"/>
              </a:rPr>
              <a:t>In this project the user enter there name email address and the event the want to register for.There are total 3 </a:t>
            </a:r>
            <a:r>
              <a:rPr b="1" lang="en-US" sz="2106">
                <a:latin typeface="Poppins"/>
                <a:ea typeface="Poppins"/>
                <a:cs typeface="Poppins"/>
                <a:sym typeface="Poppins"/>
              </a:rPr>
              <a:t>different</a:t>
            </a:r>
            <a:r>
              <a:rPr b="1" lang="en-US" sz="2106">
                <a:latin typeface="Poppins"/>
                <a:ea typeface="Poppins"/>
                <a:cs typeface="Poppins"/>
                <a:sym typeface="Poppins"/>
              </a:rPr>
              <a:t> event that the user can join.There data get saved in the database through xamp server.</a:t>
            </a:r>
            <a:endParaRPr b="1" i="0" sz="2106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Functionalities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36" name="Google Shape;136;p16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8" name="Google Shape;138;p1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6"/>
          <p:cNvSpPr txBox="1"/>
          <p:nvPr/>
        </p:nvSpPr>
        <p:spPr>
          <a:xfrm>
            <a:off x="1028700" y="952500"/>
            <a:ext cx="3255770" cy="56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29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Screenshots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00" y="2841800"/>
            <a:ext cx="12309599" cy="6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47" name="Google Shape;147;p17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48" name="Google Shape;148;p17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9" name="Google Shape;149;p1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151" name="Google Shape;151;p17"/>
            <p:cNvSpPr/>
            <p:nvPr/>
          </p:nvSpPr>
          <p:spPr>
            <a:xfrm>
              <a:off x="31750" y="31750"/>
              <a:ext cx="3600450" cy="4814570"/>
            </a:xfrm>
            <a:custGeom>
              <a:rect b="b" l="l" r="r" t="t"/>
              <a:pathLst>
                <a:path extrusionOk="0"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50920" r="-50920" t="0"/>
              </a:stretch>
            </a:blipFill>
            <a:ln>
              <a:noFill/>
            </a:ln>
          </p:spPr>
        </p:sp>
        <p:sp>
          <p:nvSpPr>
            <p:cNvPr id="152" name="Google Shape;152;p17"/>
            <p:cNvSpPr/>
            <p:nvPr/>
          </p:nvSpPr>
          <p:spPr>
            <a:xfrm>
              <a:off x="0" y="0"/>
              <a:ext cx="3663950" cy="4878070"/>
            </a:xfrm>
            <a:custGeom>
              <a:rect b="b" l="l" r="r" t="t"/>
              <a:pathLst>
                <a:path extrusionOk="0"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53" name="Google Shape;153;p17"/>
          <p:cNvSpPr txBox="1"/>
          <p:nvPr/>
        </p:nvSpPr>
        <p:spPr>
          <a:xfrm>
            <a:off x="1028700" y="952500"/>
            <a:ext cx="3255770" cy="605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29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LINK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1111350" y="3105725"/>
            <a:ext cx="6921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6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GitHub Link: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6">
                <a:latin typeface="Poppins"/>
                <a:ea typeface="Poppins"/>
                <a:cs typeface="Poppins"/>
                <a:sym typeface="Poppins"/>
              </a:rPr>
              <a:t>https://github.com/Adityaharsh7/PT.git</a:t>
            </a:r>
            <a:endParaRPr/>
          </a:p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6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6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8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60" name="Google Shape;160;p18"/>
            <p:cNvSpPr/>
            <p:nvPr/>
          </p:nvSpPr>
          <p:spPr>
            <a:xfrm>
              <a:off x="0" y="0"/>
              <a:ext cx="4816592" cy="1354667"/>
            </a:xfrm>
            <a:custGeom>
              <a:rect b="b" l="l" r="r" t="t"/>
              <a:pathLst>
                <a:path extrusionOk="0"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61" name="Google Shape;161;p18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8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51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>
            <a:off x="5897880" y="6921616"/>
            <a:ext cx="64922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