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37160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200" b="1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Eventsaroundme.com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3520" y="3048120"/>
            <a:ext cx="8228880" cy="35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000" b="1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Group Members-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Khemraj Adhawade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Aditya Jain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Atul Wani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Tejas Adhav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Darpan </a:t>
            </a:r>
            <a:r>
              <a:rPr lang="en-IN" sz="2400" b="0" strike="noStrike" cap="all" spc="-1" dirty="0" smtClean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IN" sz="2400" b="0" strike="noStrike" cap="all" spc="-1" dirty="0" err="1" smtClean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Bafana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33520" y="301680"/>
            <a:ext cx="822888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4900" b="1" u="sng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Statement</a:t>
            </a:r>
            <a:r>
              <a:rPr lang="en-IN" sz="49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2"/>
          <a:stretch/>
        </p:blipFill>
        <p:spPr>
          <a:xfrm>
            <a:off x="3429000" y="4419720"/>
            <a:ext cx="1542240" cy="1571040"/>
          </a:xfrm>
          <a:prstGeom prst="rect">
            <a:avLst/>
          </a:prstGeom>
          <a:ln w="936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52280" y="1354320"/>
            <a:ext cx="8914680" cy="35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Colleges and community find it difficult to advertise their event in other colleges. There must be a common platform where a college can advertise their event and also a technical enthusiastic person can find a common platform where he/she can get to know about all events in India.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130">
                                            <p:txEl>
                                              <p:pRg st="0" end="2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130">
                                            <p:txEl>
                                              <p:pRg st="0" end="2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1000" fill="hold"/>
                                        <p:tgtEl>
                                          <p:spTgt spid="130">
                                            <p:txEl>
                                              <p:pRg st="0" end="2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30">
                                            <p:txEl>
                                              <p:pRg st="0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200" b="1" u="sng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Technology Used-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90720" y="1981080"/>
            <a:ext cx="7085880" cy="252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Android, IOS app development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WebDesigning (HTML5, CSS3, PHP5, SQL databases, JavaScript)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84560" y="4267080"/>
            <a:ext cx="8353800" cy="20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Minimum Requirement (for a user)-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SmartPhone or computer with an internet access.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7" dur="2000"/>
                                        <p:tgtEl>
                                          <p:spTgt spid="132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0" dur="2000"/>
                                        <p:tgtEl>
                                          <p:spTgt spid="132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000" fill="hold"/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1000" fill="hold"/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" dur="1000" fill="hold"/>
                                        <p:tgtEl>
                                          <p:spTgt spid="13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" dur="1000" fill="hold"/>
                                        <p:tgtEl>
                                          <p:spTgt spid="13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3" dur="1000" fill="hold"/>
                                        <p:tgtEl>
                                          <p:spTgt spid="13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3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0880" y="609480"/>
            <a:ext cx="42663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40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Basic Features-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1676520"/>
            <a:ext cx="769536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Common platform where a student can find all events, workshop and technical competitions going around India.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Common platform where a college or a event organizer can advertise their event and workshops.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Dedicated webpage for each event advertiser on our website(if demanded).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Registration form for events, workshops and technical competitions.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User can filter events by interest.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4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4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4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0800" y="609600"/>
            <a:ext cx="4748400" cy="6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32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Advanced Features-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09480" y="1523880"/>
            <a:ext cx="7923960" cy="42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Notification updates on upcomming events.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Recommendations for a registered user on events of his/her interest.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 common FAQ forum where a user can ask queries about events and organizer can answer that queries.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FFFFFF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Live tracking of events and syncronization with google calender.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Syncronization with google maps for help in finding event location for a user.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7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7">
                                            <p:txEl>
                                              <p:pRg st="35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432000"/>
            <a:ext cx="5327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32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Existing Projects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1000" y="1295400"/>
            <a:ext cx="8567640" cy="48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IN" sz="2400" b="0" i="1" u="sng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Meetup.org</a:t>
            </a:r>
            <a:endParaRPr lang="en-IN" sz="2400" i="1" u="sng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IN" sz="2400" b="0" i="1" u="sng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can register and chat with friends or meetup organizer.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 tracker- Shows meetups near by user sorted by date.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can suggest Meetup destination.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Free of Cost. Anyone can start a meetup group at no cost.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Since there is no validation of user so fake Meetups are possible.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advertise or promotion of individual event or meetup.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much user friendly UI.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Anyone can do RSVP whether going or not.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1000" y="457200"/>
            <a:ext cx="8458200" cy="59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IN" sz="3200" b="0" i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ConferenceAlerts.com</a:t>
            </a:r>
            <a:endParaRPr lang="en-IN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IN" sz="2000" b="0" i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Subscriber receive email notification and newsletter about event. 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 validation of user organising an event.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Anyone can post there events at no cost but for publicity they have to pay.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mobile app. So no mobile notifications and no gps-tracking.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great UI.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Expensive if we are promoting our event ( 300USD/month for banner on HomePage ).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"/>
            </a:pPr>
            <a:r>
              <a:rPr lang="en-IN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much Popular</a:t>
            </a:r>
            <a:r>
              <a:rPr lang="en-IN" sz="20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381000"/>
          <a:ext cx="8686800" cy="507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553200"/>
              </a:tblGrid>
              <a:tr h="127355">
                <a:tc>
                  <a:txBody>
                    <a:bodyPr/>
                    <a:lstStyle/>
                    <a:p>
                      <a:r>
                        <a:rPr lang="en-US" dirty="0" smtClean="0"/>
                        <a:t>SR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688498"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NAME:-STUDY</a:t>
                      </a:r>
                      <a:r>
                        <a:rPr lang="en-US" baseline="0" dirty="0" smtClean="0"/>
                        <a:t>  OF  DIFFERENT  ALGORITHMS  FOR PATTERN  MATCHING</a:t>
                      </a:r>
                    </a:p>
                    <a:p>
                      <a:r>
                        <a:rPr lang="en-US" baseline="0" dirty="0" smtClean="0"/>
                        <a:t>YEAR :-VOLUME 3 ,ISSUE 3,MARCH 2013</a:t>
                      </a:r>
                    </a:p>
                    <a:p>
                      <a:r>
                        <a:rPr lang="en-US" baseline="0" dirty="0" smtClean="0"/>
                        <a:t>JOURNAL :-INTERNATIONAL JOURNAL OF ADVANCE RESEARCH IN COMPUTER SCIENCE AND SOFTWARE ENGINEERING </a:t>
                      </a:r>
                      <a:endParaRPr lang="en-US" dirty="0"/>
                    </a:p>
                  </a:txBody>
                  <a:tcPr/>
                </a:tc>
              </a:tr>
              <a:tr h="518588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Hashing 	</a:t>
                      </a:r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737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Boyer Morris Algorithm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Knuth–Morris–Pratt algorithm </a:t>
                      </a:r>
                      <a:endParaRPr lang="en-US" dirty="0"/>
                    </a:p>
                  </a:txBody>
                  <a:tcPr/>
                </a:tc>
              </a:tr>
              <a:tr h="887919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DTW algorithm is best for all Image, Audio and Video pattern processing </a:t>
                      </a:r>
                      <a:endParaRPr lang="en-US" dirty="0"/>
                    </a:p>
                  </a:txBody>
                  <a:tcPr/>
                </a:tc>
              </a:tr>
              <a:tr h="802577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SEARCH ENGINE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1"/>
          <a:ext cx="8534400" cy="630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72"/>
                <a:gridCol w="5966528"/>
              </a:tblGrid>
              <a:tr h="811128">
                <a:tc>
                  <a:txBody>
                    <a:bodyPr/>
                    <a:lstStyle/>
                    <a:p>
                      <a:r>
                        <a:rPr lang="en-US" dirty="0" smtClean="0"/>
                        <a:t>SR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1405193"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Implementation of Graphical User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for Relational Database Management System</a:t>
                      </a:r>
                    </a:p>
                    <a:p>
                      <a:r>
                        <a:rPr lang="en-US" baseline="0" dirty="0" smtClean="0"/>
                        <a:t>Year:-Volume 3 ,Issue 3, 2012</a:t>
                      </a:r>
                    </a:p>
                    <a:p>
                      <a:r>
                        <a:rPr lang="en-US" baseline="0" dirty="0" smtClean="0"/>
                        <a:t>Journal :-(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IJCSIT) International Journal of Computer Science and Information Technologies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625928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Java,MSSQL Server, MS Access and Oracle</a:t>
                      </a:r>
                      <a:endParaRPr lang="en-US" dirty="0"/>
                    </a:p>
                  </a:txBody>
                  <a:tcPr/>
                </a:tc>
              </a:tr>
              <a:tr h="1783894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easily can access and work with databases in different RDBMS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efficient back end tool for handling databases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swing class of Java helped to create many user friendly features like  menus, buttons, messages etc in the system.</a:t>
                      </a:r>
                      <a:endParaRPr lang="en-US" dirty="0"/>
                    </a:p>
                  </a:txBody>
                  <a:tcPr/>
                </a:tc>
              </a:tr>
              <a:tr h="811128"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option for backing up databases and restoring them is another enhancement is not available</a:t>
                      </a:r>
                      <a:endParaRPr lang="en-US" dirty="0"/>
                    </a:p>
                  </a:txBody>
                  <a:tcPr/>
                </a:tc>
              </a:tr>
              <a:tr h="811128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server,Application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552</Words>
  <Application>LibreOffice/5.1.4.2$Linux_X86_64 LibreOffice_project/10m0$Build-2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exam</cp:lastModifiedBy>
  <cp:revision>19</cp:revision>
  <dcterms:created xsi:type="dcterms:W3CDTF">2006-08-16T00:00:00Z</dcterms:created>
  <dcterms:modified xsi:type="dcterms:W3CDTF">2016-07-20T04:39:44Z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