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f6f294691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f6f29469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6f2946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6f2946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6f294691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6f29469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6f294691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6f294691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6f2946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6f2946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70edd5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70edd5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70edd5d9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70edd5d9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5048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7802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51572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5435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77775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5272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59890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41464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2589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396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5674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1/15/2022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00114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04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82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b="1" dirty="0">
                <a:solidFill>
                  <a:srgbClr val="C00000"/>
                </a:solidFill>
              </a:rPr>
              <a:t>Virtual Health Assistant</a:t>
            </a:r>
            <a:r>
              <a:rPr lang="en" dirty="0">
                <a:solidFill>
                  <a:srgbClr val="C00000"/>
                </a:solidFill>
              </a:rPr>
              <a:t> </a:t>
            </a:r>
            <a:r>
              <a:rPr lang="en" sz="3200" b="1" i="1" dirty="0"/>
              <a:t>Development,Health Sector</a:t>
            </a:r>
            <a:endParaRPr b="1" i="1" dirty="0"/>
          </a:p>
        </p:txBody>
      </p:sp>
      <p:sp>
        <p:nvSpPr>
          <p:cNvPr id="55" name="Google Shape;55;p13"/>
          <p:cNvSpPr txBox="1">
            <a:spLocks noGrp="1"/>
          </p:cNvSpPr>
          <p:nvPr>
            <p:ph type="subTitle" idx="1"/>
          </p:nvPr>
        </p:nvSpPr>
        <p:spPr>
          <a:xfrm>
            <a:off x="311700" y="3507591"/>
            <a:ext cx="8520600" cy="1004384"/>
          </a:xfrm>
          <a:prstGeom prst="rect">
            <a:avLst/>
          </a:prstGeom>
        </p:spPr>
        <p:txBody>
          <a:bodyPr spcFirstLastPara="1" wrap="square" lIns="91425" tIns="91425" rIns="91425" bIns="91425" anchor="t" anchorCtr="0">
            <a:normAutofit fontScale="32500" lnSpcReduction="20000"/>
          </a:bodyPr>
          <a:lstStyle/>
          <a:p>
            <a:pPr marL="0" lvl="0" indent="0" algn="ctr" rtl="0">
              <a:spcBef>
                <a:spcPts val="0"/>
              </a:spcBef>
              <a:spcAft>
                <a:spcPts val="0"/>
              </a:spcAft>
              <a:buNone/>
            </a:pPr>
            <a:r>
              <a:rPr lang="en" sz="4500" b="1" u="sng" dirty="0"/>
              <a:t>Team ASH</a:t>
            </a:r>
          </a:p>
          <a:p>
            <a:pPr marL="0" lvl="0" indent="0" algn="ctr" rtl="0">
              <a:spcBef>
                <a:spcPts val="0"/>
              </a:spcBef>
              <a:spcAft>
                <a:spcPts val="0"/>
              </a:spcAft>
              <a:buNone/>
            </a:pPr>
            <a:endParaRPr sz="6200" b="1" u="sng" dirty="0"/>
          </a:p>
          <a:p>
            <a:pPr marL="0" lvl="0" indent="0" algn="ctr" rtl="0">
              <a:spcBef>
                <a:spcPts val="0"/>
              </a:spcBef>
              <a:spcAft>
                <a:spcPts val="0"/>
              </a:spcAft>
              <a:buNone/>
            </a:pPr>
            <a:r>
              <a:rPr lang="en" sz="2800" dirty="0"/>
              <a:t>Aditya S</a:t>
            </a:r>
            <a:r>
              <a:rPr lang="en-IN" sz="2800" dirty="0"/>
              <a:t>u</a:t>
            </a:r>
            <a:r>
              <a:rPr lang="en" sz="2800" dirty="0"/>
              <a:t>nit Kanoi, Somya, Hast Sinha</a:t>
            </a:r>
            <a:endParaRPr sz="1200" dirty="0"/>
          </a:p>
        </p:txBody>
      </p:sp>
      <p:pic>
        <p:nvPicPr>
          <p:cNvPr id="56" name="Google Shape;56;p13"/>
          <p:cNvPicPr preferRelativeResize="0"/>
          <p:nvPr/>
        </p:nvPicPr>
        <p:blipFill>
          <a:blip r:embed="rId3">
            <a:alphaModFix/>
          </a:blip>
          <a:stretch>
            <a:fillRect/>
          </a:stretch>
        </p:blipFill>
        <p:spPr>
          <a:xfrm>
            <a:off x="0" y="-9"/>
            <a:ext cx="9144000" cy="1635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60"/>
        <p:cNvGrpSpPr/>
        <p:nvPr/>
      </p:nvGrpSpPr>
      <p:grpSpPr>
        <a:xfrm>
          <a:off x="0" y="0"/>
          <a:ext cx="0" cy="0"/>
          <a:chOff x="0" y="0"/>
          <a:chExt cx="0" cy="0"/>
        </a:xfrm>
      </p:grpSpPr>
      <p:sp>
        <p:nvSpPr>
          <p:cNvPr id="67" name="Rectangle 6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9" name="Picture 6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71" name="Straight Connector 7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6595"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Google Shape;61;p14"/>
          <p:cNvSpPr txBox="1">
            <a:spLocks noGrp="1"/>
          </p:cNvSpPr>
          <p:nvPr>
            <p:ph type="title"/>
          </p:nvPr>
        </p:nvSpPr>
        <p:spPr>
          <a:xfrm>
            <a:off x="152399" y="930057"/>
            <a:ext cx="2735943" cy="3438395"/>
          </a:xfrm>
          <a:prstGeom prst="rect">
            <a:avLst/>
          </a:prstGeom>
        </p:spPr>
        <p:txBody>
          <a:bodyPr spcFirstLastPara="1" vert="horz" lIns="91440" tIns="45720" rIns="91440" bIns="45720" rtlCol="0" anchor="t" anchorCtr="0">
            <a:normAutofit/>
          </a:bodyPr>
          <a:lstStyle/>
          <a:p>
            <a:pPr marL="0" lvl="0" indent="0" algn="ctr" defTabSz="914400">
              <a:spcBef>
                <a:spcPct val="0"/>
              </a:spcBef>
              <a:spcAft>
                <a:spcPts val="0"/>
              </a:spcAft>
            </a:pPr>
            <a:r>
              <a:rPr lang="en-US" sz="2700" b="0" i="0" kern="1200" cap="all" dirty="0">
                <a:solidFill>
                  <a:srgbClr val="FFFFFF"/>
                </a:solidFill>
                <a:effectLst/>
                <a:latin typeface="+mj-lt"/>
                <a:ea typeface="+mj-ea"/>
                <a:cs typeface="+mj-cs"/>
              </a:rPr>
              <a:t>-- Problem Statement --</a:t>
            </a:r>
          </a:p>
        </p:txBody>
      </p:sp>
      <p:sp>
        <p:nvSpPr>
          <p:cNvPr id="62" name="Google Shape;62;p14"/>
          <p:cNvSpPr txBox="1">
            <a:spLocks noGrp="1"/>
          </p:cNvSpPr>
          <p:nvPr>
            <p:ph type="body" idx="1"/>
          </p:nvPr>
        </p:nvSpPr>
        <p:spPr>
          <a:xfrm>
            <a:off x="3529195" y="930057"/>
            <a:ext cx="4526120" cy="3687349"/>
          </a:xfrm>
          <a:prstGeom prst="rect">
            <a:avLst/>
          </a:prstGeom>
        </p:spPr>
        <p:txBody>
          <a:bodyPr spcFirstLastPara="1" vert="horz" lIns="91440" tIns="45720" rIns="91440" bIns="45720" rtlCol="0" anchor="t" anchorCtr="0">
            <a:normAutofit/>
          </a:bodyPr>
          <a:lstStyle/>
          <a:p>
            <a:pPr marL="285750" indent="-228600" defTabSz="914400">
              <a:spcAft>
                <a:spcPts val="1200"/>
              </a:spcAft>
              <a:buSzPct val="100000"/>
              <a:buFont typeface="Arial" panose="020B0604020202020204" pitchFamily="34" charset="0"/>
              <a:buChar char="•"/>
            </a:pPr>
            <a:r>
              <a:rPr lang="en-US" dirty="0"/>
              <a:t>Health Care Sector need constant Innovations to speed the process and working.</a:t>
            </a:r>
          </a:p>
          <a:p>
            <a:pPr marL="285750" indent="-228600" defTabSz="914400">
              <a:spcAft>
                <a:spcPts val="1200"/>
              </a:spcAft>
              <a:buSzPct val="100000"/>
              <a:buFont typeface="Arial" panose="020B0604020202020204" pitchFamily="34" charset="0"/>
              <a:buChar char="•"/>
            </a:pPr>
            <a:r>
              <a:rPr lang="en-US" dirty="0"/>
              <a:t>There is a lot of problem which people faces like hesitancy to talk about the problem and even going in person to hospital because of fear of contacting got diseases like COVID – 19.</a:t>
            </a:r>
          </a:p>
          <a:p>
            <a:pPr marL="285750" indent="-228600" defTabSz="914400">
              <a:spcAft>
                <a:spcPts val="1200"/>
              </a:spcAft>
              <a:buSzPct val="100000"/>
              <a:buFont typeface="Arial" panose="020B0604020202020204" pitchFamily="34" charset="0"/>
              <a:buChar char="•"/>
            </a:pPr>
            <a:r>
              <a:rPr lang="en-US" dirty="0"/>
              <a:t>Also, a lot pf paperwork and documentation is manually hard to manage by a person have an assistant to do maintain paperwork is much needed. </a:t>
            </a:r>
          </a:p>
        </p:txBody>
      </p:sp>
      <p:pic>
        <p:nvPicPr>
          <p:cNvPr id="3" name="Graphic 2" descr="Question Mark with solid fill">
            <a:extLst>
              <a:ext uri="{FF2B5EF4-FFF2-40B4-BE49-F238E27FC236}">
                <a16:creationId xmlns:a16="http://schemas.microsoft.com/office/drawing/2014/main" id="{46BEACED-87FB-4008-98E8-EC23D0D16B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629" y="2054886"/>
            <a:ext cx="1690076" cy="16900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Our Solution</a:t>
            </a:r>
            <a:endParaRPr dirty="0"/>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Aft>
                <a:spcPts val="1200"/>
              </a:spcAft>
            </a:pPr>
            <a:r>
              <a:rPr lang="en-IN" dirty="0"/>
              <a:t>Our Solution Refers to resolving many problems like :-</a:t>
            </a:r>
          </a:p>
          <a:p>
            <a:pPr marL="285750" indent="-285750">
              <a:spcAft>
                <a:spcPts val="1200"/>
              </a:spcAft>
            </a:pPr>
            <a:r>
              <a:rPr lang="en-IN" dirty="0"/>
              <a:t>Online Booking of appointment with the doctor </a:t>
            </a:r>
          </a:p>
          <a:p>
            <a:pPr marL="285750" indent="-285750">
              <a:spcAft>
                <a:spcPts val="1200"/>
              </a:spcAft>
            </a:pPr>
            <a:r>
              <a:rPr lang="en-IN" dirty="0"/>
              <a:t>Having a personal profile setup and Login page for security and data safety </a:t>
            </a:r>
          </a:p>
          <a:p>
            <a:pPr marL="285750" indent="-285750">
              <a:spcAft>
                <a:spcPts val="1200"/>
              </a:spcAft>
            </a:pPr>
            <a:r>
              <a:rPr lang="en-IN" dirty="0"/>
              <a:t>Online Chatbot with doctor to ask questions and get solutions of the queries asked using real doctor answers and not a AI generated Responses.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Impact</a:t>
            </a:r>
            <a:endParaRPr dirty="0"/>
          </a:p>
        </p:txBody>
      </p:sp>
      <p:sp>
        <p:nvSpPr>
          <p:cNvPr id="74" name="Google Shape;74;p16"/>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algn="l">
              <a:buFont typeface="+mj-lt"/>
              <a:buAutoNum type="arabicPeriod"/>
            </a:pPr>
            <a:r>
              <a:rPr lang="en-US" sz="1600" b="1" i="0" dirty="0">
                <a:effectLst/>
                <a:latin typeface="-apple-system"/>
              </a:rPr>
              <a:t>This virtual Medical Assistant project were help for patient to get advice from doctor through online.</a:t>
            </a:r>
          </a:p>
          <a:p>
            <a:pPr algn="l">
              <a:buFont typeface="+mj-lt"/>
              <a:buAutoNum type="arabicPeriod"/>
            </a:pPr>
            <a:r>
              <a:rPr lang="en-US" sz="1600" b="1" i="0" dirty="0">
                <a:effectLst/>
                <a:latin typeface="-apple-system"/>
              </a:rPr>
              <a:t>patient side - Patient request to consult, ask query with doctor.</a:t>
            </a:r>
          </a:p>
          <a:p>
            <a:pPr algn="l">
              <a:buFont typeface="+mj-lt"/>
              <a:buAutoNum type="arabicPeriod"/>
            </a:pPr>
            <a:r>
              <a:rPr lang="en-US" sz="1600" b="1" i="0" dirty="0">
                <a:effectLst/>
                <a:latin typeface="-apple-system"/>
              </a:rPr>
              <a:t>Doctor side - patient request acceptance, Answer queries to patient.</a:t>
            </a:r>
          </a:p>
          <a:p>
            <a:pPr algn="l">
              <a:buFont typeface="+mj-lt"/>
              <a:buAutoNum type="arabicPeriod"/>
            </a:pPr>
            <a:r>
              <a:rPr lang="en-US" sz="1600" b="1" dirty="0">
                <a:latin typeface="-apple-system"/>
              </a:rPr>
              <a:t>Will help to reduce In-person traffic in hospitals for Non-Covid related problems.</a:t>
            </a:r>
          </a:p>
          <a:p>
            <a:pPr algn="l">
              <a:buFont typeface="+mj-lt"/>
              <a:buAutoNum type="arabicPeriod"/>
            </a:pPr>
            <a:r>
              <a:rPr lang="en-US" sz="1600" b="1" dirty="0">
                <a:latin typeface="-apple-system"/>
              </a:rPr>
              <a:t>Help to reduce Documentation and will make it more Digital than paper based.</a:t>
            </a:r>
            <a:endParaRPr lang="en-US" sz="1600" b="1" i="0" dirty="0">
              <a:effectLst/>
              <a:latin typeface="-apple-system"/>
            </a:endParaRPr>
          </a:p>
          <a:p>
            <a:pPr marL="285750" indent="-285750">
              <a:spcAft>
                <a:spcPts val="1200"/>
              </a:spcAft>
            </a:pPr>
            <a:endParaRPr sz="1600" b="1"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Technology Stack</a:t>
            </a:r>
            <a:endParaRPr dirty="0"/>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rmAutofit/>
          </a:bodyPr>
          <a:lstStyle/>
          <a:p>
            <a:pPr>
              <a:buFont typeface="+mj-lt"/>
              <a:buAutoNum type="arabicPeriod"/>
            </a:pPr>
            <a:r>
              <a:rPr lang="en-IN" sz="1800" b="1" i="0" dirty="0">
                <a:effectLst/>
                <a:latin typeface="-apple-system"/>
              </a:rPr>
              <a:t>Html – CSS - JavaScript</a:t>
            </a:r>
          </a:p>
          <a:p>
            <a:pPr>
              <a:buFont typeface="+mj-lt"/>
              <a:buAutoNum type="arabicPeriod"/>
            </a:pPr>
            <a:r>
              <a:rPr lang="en-IN" sz="1800" b="1" i="0" dirty="0">
                <a:effectLst/>
                <a:latin typeface="-apple-system"/>
              </a:rPr>
              <a:t>Basic Python Libraries and Functions</a:t>
            </a:r>
          </a:p>
          <a:p>
            <a:pPr>
              <a:buFont typeface="+mj-lt"/>
              <a:buAutoNum type="arabicPeriod"/>
            </a:pPr>
            <a:r>
              <a:rPr lang="en-IN" sz="1800" b="1" i="0" dirty="0">
                <a:effectLst/>
                <a:latin typeface="-apple-system"/>
              </a:rPr>
              <a:t>Python flask frame work</a:t>
            </a:r>
          </a:p>
          <a:p>
            <a:pPr>
              <a:buFont typeface="+mj-lt"/>
              <a:buAutoNum type="arabicPeriod"/>
            </a:pPr>
            <a:r>
              <a:rPr lang="en-IN" sz="1800" b="1" i="0" dirty="0">
                <a:effectLst/>
                <a:latin typeface="-apple-system"/>
              </a:rPr>
              <a:t>My SQL commands</a:t>
            </a:r>
          </a:p>
          <a:p>
            <a:pPr>
              <a:buFont typeface="+mj-lt"/>
              <a:buAutoNum type="arabicPeriod"/>
            </a:pPr>
            <a:r>
              <a:rPr lang="en-IN" sz="1800" b="1" i="0" dirty="0">
                <a:effectLst/>
                <a:latin typeface="-apple-system"/>
              </a:rPr>
              <a:t>php </a:t>
            </a:r>
            <a:r>
              <a:rPr lang="en-IN" sz="1800" b="1" i="0" dirty="0" err="1">
                <a:effectLst/>
                <a:latin typeface="-apple-system"/>
              </a:rPr>
              <a:t>Myadmin</a:t>
            </a:r>
            <a:endParaRPr lang="en-IN" sz="1800" b="1" i="0" dirty="0">
              <a:effectLst/>
              <a:latin typeface="-apple-system"/>
            </a:endParaRPr>
          </a:p>
          <a:p>
            <a:pPr marL="0" lvl="0" indent="0" algn="l" rtl="0">
              <a:spcBef>
                <a:spcPts val="0"/>
              </a:spcBef>
              <a:spcAft>
                <a:spcPts val="1200"/>
              </a:spcAft>
              <a:buNone/>
            </a:pPr>
            <a:endParaRPr b="1" dirty="0"/>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Future Prospects</a:t>
            </a:r>
            <a:endParaRPr dirty="0"/>
          </a:p>
          <a:p>
            <a:pPr marL="0" lvl="0" indent="0" algn="l" rtl="0">
              <a:spcBef>
                <a:spcPts val="0"/>
              </a:spcBef>
              <a:spcAft>
                <a:spcPts val="0"/>
              </a:spcAft>
              <a:buNone/>
            </a:pPr>
            <a:endParaRPr dirty="0"/>
          </a:p>
        </p:txBody>
      </p:sp>
      <p:sp>
        <p:nvSpPr>
          <p:cNvPr id="86" name="Google Shape;86;p1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Blip>
                <a:blip r:embed="rId3">
                  <a:extLst>
                    <a:ext uri="{96DAC541-7B7A-43D3-8B79-37D633B846F1}">
                      <asvg:svgBlip xmlns:asvg="http://schemas.microsoft.com/office/drawing/2016/SVG/main" r:embed="rId4"/>
                    </a:ext>
                  </a:extLst>
                </a:blip>
              </a:buBlip>
            </a:pPr>
            <a:r>
              <a:rPr lang="en-IN" dirty="0"/>
              <a:t>AI Based Chatbot to get instant response of the problems using dataset which can be collected using across multiple health chats websites and discussions</a:t>
            </a:r>
          </a:p>
          <a:p>
            <a:pPr marL="285750" lvl="0" indent="-285750" algn="l" rtl="0">
              <a:spcBef>
                <a:spcPts val="0"/>
              </a:spcBef>
              <a:spcAft>
                <a:spcPts val="1200"/>
              </a:spcAft>
              <a:buBlip>
                <a:blip r:embed="rId3">
                  <a:extLst>
                    <a:ext uri="{96DAC541-7B7A-43D3-8B79-37D633B846F1}">
                      <asvg:svgBlip xmlns:asvg="http://schemas.microsoft.com/office/drawing/2016/SVG/main" r:embed="rId4"/>
                    </a:ext>
                  </a:extLst>
                </a:blip>
              </a:buBlip>
            </a:pPr>
            <a:r>
              <a:rPr lang="en-IN" dirty="0"/>
              <a:t>E – Pharmacy which will automatically select and post you the prescribed medicine by the doctor</a:t>
            </a:r>
          </a:p>
          <a:p>
            <a:pPr marL="285750" lvl="0" indent="-285750" algn="l" rtl="0">
              <a:spcBef>
                <a:spcPts val="0"/>
              </a:spcBef>
              <a:spcAft>
                <a:spcPts val="1200"/>
              </a:spcAft>
              <a:buBlip>
                <a:blip r:embed="rId3">
                  <a:extLst>
                    <a:ext uri="{96DAC541-7B7A-43D3-8B79-37D633B846F1}">
                      <asvg:svgBlip xmlns:asvg="http://schemas.microsoft.com/office/drawing/2016/SVG/main" r:embed="rId4"/>
                    </a:ext>
                  </a:extLst>
                </a:blip>
              </a:buBlip>
            </a:pPr>
            <a:r>
              <a:rPr lang="en-IN" dirty="0"/>
              <a:t> Connecting the Website with multiple government schemes websites and insurance agencies for more user friendliness and easy access to government public schemes. </a:t>
            </a:r>
          </a:p>
          <a:p>
            <a:pPr marL="285750" lvl="0" indent="-285750" algn="l" rtl="0">
              <a:spcBef>
                <a:spcPts val="0"/>
              </a:spcBef>
              <a:spcAft>
                <a:spcPts val="1200"/>
              </a:spcAft>
              <a:buBlip>
                <a:blip r:embed="rId3">
                  <a:extLst>
                    <a:ext uri="{96DAC541-7B7A-43D3-8B79-37D633B846F1}">
                      <asvg:svgBlip xmlns:asvg="http://schemas.microsoft.com/office/drawing/2016/SVG/main" r:embed="rId4"/>
                    </a:ext>
                  </a:extLst>
                </a:blip>
              </a:buBlip>
            </a:pPr>
            <a:r>
              <a:rPr lang="en-IN" dirty="0"/>
              <a:t>Connecting Website to COWIN and Arogya </a:t>
            </a:r>
            <a:r>
              <a:rPr lang="en-IN" dirty="0" err="1"/>
              <a:t>Setu</a:t>
            </a:r>
            <a:r>
              <a:rPr lang="en-IN" dirty="0"/>
              <a:t> Application to get COVID vaccine certificates and COVID information.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Innovation</a:t>
            </a:r>
            <a:endParaRPr dirty="0"/>
          </a:p>
          <a:p>
            <a:pPr marL="0" lvl="0" indent="0" algn="l" rtl="0">
              <a:spcBef>
                <a:spcPts val="0"/>
              </a:spcBef>
              <a:spcAft>
                <a:spcPts val="0"/>
              </a:spcAft>
              <a:buNone/>
            </a:pPr>
            <a:endParaRPr dirty="0"/>
          </a:p>
        </p:txBody>
      </p:sp>
      <p:sp>
        <p:nvSpPr>
          <p:cNvPr id="92" name="Google Shape;92;p19"/>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q"/>
            </a:pPr>
            <a:r>
              <a:rPr lang="en-IN" sz="1600" dirty="0"/>
              <a:t>Creation of Slot Booking Section for requesting Doctor for appointments. </a:t>
            </a:r>
          </a:p>
          <a:p>
            <a:pPr marL="285750" indent="-285750">
              <a:spcAft>
                <a:spcPts val="1200"/>
              </a:spcAft>
              <a:buFont typeface="Wingdings" panose="05000000000000000000" pitchFamily="2" charset="2"/>
              <a:buChar char="q"/>
            </a:pPr>
            <a:r>
              <a:rPr lang="en-IN" sz="1600" dirty="0"/>
              <a:t>Segregation of general people and doctor/admin login sites to maintain easy to use access and information transfer with easiness.</a:t>
            </a:r>
          </a:p>
          <a:p>
            <a:pPr marL="285750" indent="-285750">
              <a:spcAft>
                <a:spcPts val="1200"/>
              </a:spcAft>
              <a:buFont typeface="Wingdings" panose="05000000000000000000" pitchFamily="2" charset="2"/>
              <a:buChar char="q"/>
            </a:pPr>
            <a:r>
              <a:rPr lang="en-IN" sz="1600" dirty="0"/>
              <a:t>Unique Google Meet Link generation for a particular Appointment for a patient and a doctor.</a:t>
            </a:r>
          </a:p>
          <a:p>
            <a:pPr marL="285750" indent="-285750">
              <a:spcAft>
                <a:spcPts val="1200"/>
              </a:spcAft>
              <a:buFont typeface="Wingdings" panose="05000000000000000000" pitchFamily="2" charset="2"/>
              <a:buChar char="q"/>
            </a:pPr>
            <a:endParaRPr sz="1600"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3658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Why do you think your project deserves a win ? </a:t>
            </a:r>
            <a:endParaRPr dirty="0"/>
          </a:p>
        </p:txBody>
      </p:sp>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rmAutofit/>
          </a:bodyPr>
          <a:lstStyle/>
          <a:p>
            <a:pPr marL="342900">
              <a:spcAft>
                <a:spcPts val="1200"/>
              </a:spcAft>
              <a:buFont typeface="+mj-lt"/>
              <a:buAutoNum type="arabicPeriod"/>
            </a:pPr>
            <a:r>
              <a:rPr lang="en-IN" dirty="0"/>
              <a:t>I think the Team ASH deserves to be the winner as they have devoted their time heart and worked hard to create the web application withing such short span with much functionalities and features.</a:t>
            </a:r>
          </a:p>
          <a:p>
            <a:pPr marL="342900">
              <a:spcAft>
                <a:spcPts val="1200"/>
              </a:spcAft>
              <a:buFont typeface="+mj-lt"/>
              <a:buAutoNum type="arabicPeriod"/>
            </a:pPr>
            <a:r>
              <a:rPr lang="en-IN" dirty="0"/>
              <a:t>I also strongly believe that our team deserve the winner seat as our topic is in Health Sector and during COVID-19 Pandemic times such application are the most useful for society. We have tried to develop most of the aspects which are required for this hack ton </a:t>
            </a:r>
            <a:r>
              <a:rPr lang="en-IN" dirty="0" err="1"/>
              <a:t>hackX</a:t>
            </a:r>
            <a:r>
              <a:rPr lang="en-IN" dirty="0"/>
              <a:t>. </a:t>
            </a:r>
          </a:p>
          <a:p>
            <a:pPr marL="342900">
              <a:spcAft>
                <a:spcPts val="1200"/>
              </a:spcAft>
              <a:buFont typeface="+mj-lt"/>
              <a:buAutoNum type="arabicPeriod"/>
            </a:pPr>
            <a:r>
              <a:rPr lang="en-IN" dirty="0"/>
              <a:t>Even I think this is our first hackathon as a team together Getting shortlisted for winner in very first event will boost moral of team members and will produce more better results in near future.</a:t>
            </a:r>
          </a:p>
          <a:p>
            <a:pPr marL="0" indent="0">
              <a:spcAft>
                <a:spcPts val="1200"/>
              </a:spcAft>
              <a:buNone/>
            </a:pPr>
            <a:r>
              <a:rPr lang="en-IN" dirty="0"/>
              <a:t>                            </a:t>
            </a:r>
            <a:r>
              <a:rPr lang="en-IN" b="1" i="1" dirty="0"/>
              <a:t>Thank You Team </a:t>
            </a:r>
            <a:r>
              <a:rPr lang="en-IN" b="1" i="1" dirty="0" err="1"/>
              <a:t>HackX</a:t>
            </a:r>
            <a:r>
              <a:rPr lang="en-IN" b="1" i="1" dirty="0"/>
              <a:t> For Giving us Opportunity to showcase our skills.</a:t>
            </a:r>
            <a:endParaRPr b="1" i="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523</Words>
  <Application>Microsoft Office PowerPoint</Application>
  <PresentationFormat>On-screen Show (16:9)</PresentationFormat>
  <Paragraphs>39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Gill Sans MT</vt:lpstr>
      <vt:lpstr>Wingdings</vt:lpstr>
      <vt:lpstr>Gallery</vt:lpstr>
      <vt:lpstr>Virtual Health Assistant Development,Health Sector</vt:lpstr>
      <vt:lpstr>-- Problem Statement --</vt:lpstr>
      <vt:lpstr>Our Solution</vt:lpstr>
      <vt:lpstr>Impact</vt:lpstr>
      <vt:lpstr>Technology Stack</vt:lpstr>
      <vt:lpstr>Future Prospects </vt:lpstr>
      <vt:lpstr>Innovation </vt:lpstr>
      <vt:lpstr>Why do you think your project deserves a win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Health Assistant Development,Health Sector</dc:title>
  <cp:lastModifiedBy>1NH19IS009</cp:lastModifiedBy>
  <cp:revision>2</cp:revision>
  <dcterms:modified xsi:type="dcterms:W3CDTF">2022-01-14T20:51:14Z</dcterms:modified>
</cp:coreProperties>
</file>