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D5E18-D435-43F7-BD4B-8A696CC43C3B}" v="2" dt="2023-01-04T08:54:21.8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ditya Kumar" userId="7d6ba151-040a-4c95-be14-44bddc666f93" providerId="ADAL" clId="{31ED5E18-D435-43F7-BD4B-8A696CC43C3B}"/>
    <pc:docChg chg="modSld">
      <pc:chgData name="Jha, Aditya Kumar" userId="7d6ba151-040a-4c95-be14-44bddc666f93" providerId="ADAL" clId="{31ED5E18-D435-43F7-BD4B-8A696CC43C3B}" dt="2023-01-04T08:54:15.337" v="0"/>
      <pc:docMkLst>
        <pc:docMk/>
      </pc:docMkLst>
      <pc:sldChg chg="addSp modSp">
        <pc:chgData name="Jha, Aditya Kumar" userId="7d6ba151-040a-4c95-be14-44bddc666f93" providerId="ADAL" clId="{31ED5E18-D435-43F7-BD4B-8A696CC43C3B}" dt="2023-01-04T08:54:15.337" v="0"/>
        <pc:sldMkLst>
          <pc:docMk/>
          <pc:sldMk cId="0" sldId="256"/>
        </pc:sldMkLst>
        <pc:spChg chg="add mod">
          <ac:chgData name="Jha, Aditya Kumar" userId="7d6ba151-040a-4c95-be14-44bddc666f93" providerId="ADAL" clId="{31ED5E18-D435-43F7-BD4B-8A696CC43C3B}" dt="2023-01-04T08:54:15.337" v="0"/>
          <ac:spMkLst>
            <pc:docMk/>
            <pc:sldMk cId="0" sldId="256"/>
            <ac:spMk id="9" creationId="{A9B697C3-30D0-4B11-AD59-9B8B4FDE8B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804156" y="3266695"/>
            <a:ext cx="3913504" cy="3100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r>
              <a:rPr lang="en-GB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itchFamily="34" charset="0"/>
              </a:rPr>
              <a:t>Skills &amp; Experience Summary</a:t>
            </a:r>
          </a:p>
          <a:p>
            <a:pPr marL="285750" indent="-285750" algn="just" eaLnBrk="1" hangingPunct="1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GB" sz="1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Aditya is a 2022 graduated fresher with bachelor’s degree in Mechanical Engineering and having proficiency in Java , Python and machine learning (basics). </a:t>
            </a:r>
          </a:p>
          <a:p>
            <a:pPr marL="285750" indent="-285750" algn="just" eaLnBrk="1" hangingPunct="1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GB" sz="1200" dirty="0">
                <a:ea typeface="ＭＳ Ｐゴシック" panose="020B0600070205080204" pitchFamily="34" charset="-128"/>
              </a:rPr>
              <a:t>A machine learning unsupervised model for detecting the sleep quality.</a:t>
            </a:r>
            <a:endParaRPr lang="en-GB" sz="12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285750" indent="-285750" algn="just" eaLnBrk="1" hangingPunct="1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GB" sz="1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Trained in Integration foundations with Dell Boomi.</a:t>
            </a:r>
          </a:p>
          <a:p>
            <a:pPr marL="285750" indent="-285750" algn="just" eaLnBrk="1" hangingPunct="1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GB" sz="1200" dirty="0">
                <a:ea typeface="ＭＳ Ｐゴシック" panose="020B0600070205080204" pitchFamily="34" charset="-128"/>
              </a:rPr>
              <a:t>Currently deployed in </a:t>
            </a:r>
            <a:r>
              <a:rPr lang="en-GB" sz="1200" dirty="0" err="1">
                <a:ea typeface="ＭＳ Ｐゴシック" panose="020B0600070205080204" pitchFamily="34" charset="-128"/>
              </a:rPr>
              <a:t>Webmethods</a:t>
            </a:r>
            <a:r>
              <a:rPr lang="en-GB" sz="1200" dirty="0">
                <a:ea typeface="ＭＳ Ｐゴシック" panose="020B0600070205080204" pitchFamily="34" charset="-128"/>
              </a:rPr>
              <a:t> operations team for GE Aerospace.</a:t>
            </a:r>
            <a:endParaRPr lang="en-GB" sz="12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 eaLnBrk="1" hangingPunct="1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endParaRPr lang="en-GB" sz="11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 eaLnBrk="1" hangingPunct="1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r>
              <a:rPr lang="en-GB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itchFamily="34" charset="0"/>
              </a:rPr>
              <a:t>Competencies 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Having Knowledge on Data Structure and Algorithm and object-oriented programming.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Acquired fundamental knowledge of Integration Essentials and principles.</a:t>
            </a:r>
          </a:p>
          <a:p>
            <a:pPr marL="285750" indent="-285750" algn="just" eaLnBrk="1" hangingPunct="1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endParaRPr lang="en-GB" sz="1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FFFFFF"/>
                </a:solidFill>
                <a:latin typeface="Verdana"/>
                <a:cs typeface="Verdana"/>
              </a:rPr>
              <a:t>Senior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4"/>
            <a:ext cx="212788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 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568576"/>
            <a:ext cx="26062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solidFill>
                  <a:schemeClr val="bg1"/>
                </a:solidFill>
                <a:latin typeface="Verdana"/>
                <a:cs typeface="Verdana"/>
              </a:rPr>
              <a:t>aditya-kumar.a.jha@capgemini.com</a:t>
            </a:r>
            <a:endParaRPr sz="11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6378653147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32716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200" spc="-5" dirty="0">
                <a:latin typeface="Verdana"/>
              </a:rPr>
              <a:t>Certified Associate integration Developer and  Certified Professional Integration Developer.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200" spc="-5" dirty="0">
                <a:latin typeface="Verdana"/>
              </a:rPr>
              <a:t>Has working knowledge on </a:t>
            </a:r>
            <a:r>
              <a:rPr lang="en-IN" sz="1200" spc="-5" dirty="0" err="1">
                <a:latin typeface="Verdana"/>
              </a:rPr>
              <a:t>Webmethods</a:t>
            </a:r>
            <a:r>
              <a:rPr lang="en-IN" sz="1200" spc="-5" dirty="0">
                <a:latin typeface="Verdana"/>
              </a:rPr>
              <a:t> Integration platform.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Verdana"/>
              </a:rPr>
              <a:t>Ready to learn new technologies/Frameworks and  implement them to further improve my knowledge.</a:t>
            </a:r>
            <a:endParaRPr lang="en-IN" sz="1200" spc="-5" dirty="0">
              <a:latin typeface="Verdana"/>
            </a:endParaRP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200" spc="-5" dirty="0">
                <a:latin typeface="Verdana"/>
                <a:cs typeface="Verdana"/>
              </a:rPr>
              <a:t>Passionate</a:t>
            </a:r>
            <a:r>
              <a:rPr lang="en-IN" sz="1200" spc="15" dirty="0">
                <a:latin typeface="Verdana"/>
                <a:cs typeface="Verdana"/>
              </a:rPr>
              <a:t> </a:t>
            </a:r>
            <a:r>
              <a:rPr lang="en-IN" sz="1200" dirty="0">
                <a:latin typeface="Verdana"/>
                <a:cs typeface="Verdana"/>
              </a:rPr>
              <a:t>about</a:t>
            </a:r>
            <a:r>
              <a:rPr lang="en-IN" sz="1200" spc="5" dirty="0">
                <a:latin typeface="Verdana"/>
                <a:cs typeface="Verdana"/>
              </a:rPr>
              <a:t> </a:t>
            </a:r>
            <a:r>
              <a:rPr lang="en-IN" sz="1200" spc="-5" dirty="0">
                <a:latin typeface="Verdana"/>
                <a:cs typeface="Verdana"/>
              </a:rPr>
              <a:t>implementing</a:t>
            </a:r>
            <a:r>
              <a:rPr lang="en-IN" sz="1200" spc="45" dirty="0">
                <a:latin typeface="Verdana"/>
                <a:cs typeface="Verdana"/>
              </a:rPr>
              <a:t> </a:t>
            </a:r>
            <a:r>
              <a:rPr lang="en-IN" sz="1200" dirty="0">
                <a:latin typeface="Verdana"/>
                <a:cs typeface="Verdana"/>
              </a:rPr>
              <a:t>and </a:t>
            </a:r>
            <a:r>
              <a:rPr lang="en-IN" sz="1200" spc="5" dirty="0">
                <a:latin typeface="Verdana"/>
                <a:cs typeface="Verdana"/>
              </a:rPr>
              <a:t> </a:t>
            </a:r>
            <a:r>
              <a:rPr lang="en-IN" sz="1200" spc="-5" dirty="0">
                <a:latin typeface="Verdana"/>
                <a:cs typeface="Verdana"/>
              </a:rPr>
              <a:t>launching</a:t>
            </a:r>
            <a:r>
              <a:rPr lang="en-IN" sz="1200" spc="35" dirty="0">
                <a:latin typeface="Verdana"/>
                <a:cs typeface="Verdana"/>
              </a:rPr>
              <a:t> </a:t>
            </a:r>
            <a:r>
              <a:rPr lang="en-IN" sz="1200" dirty="0">
                <a:latin typeface="Verdana"/>
                <a:cs typeface="Verdana"/>
              </a:rPr>
              <a:t>new</a:t>
            </a:r>
            <a:r>
              <a:rPr lang="en-IN" sz="1200" spc="-5" dirty="0">
                <a:latin typeface="Verdana"/>
                <a:cs typeface="Verdana"/>
              </a:rPr>
              <a:t> </a:t>
            </a:r>
            <a:r>
              <a:rPr lang="en-IN" sz="1200" dirty="0">
                <a:latin typeface="Verdana"/>
                <a:cs typeface="Verdana"/>
              </a:rPr>
              <a:t>projects.</a:t>
            </a:r>
            <a:endParaRPr sz="1200" spc="-5" dirty="0">
              <a:latin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Verdana"/>
              </a:rPr>
              <a:t>A team player with good communication skill always  ready to work for the enrichment of knowledge.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783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Mechanical Engineering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8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</a:t>
            </a:r>
            <a:r>
              <a:rPr lang="en-IN" sz="1000" spc="-5" dirty="0">
                <a:latin typeface="Verdana"/>
                <a:cs typeface="Verdana"/>
              </a:rPr>
              <a:t>2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6" y="1126575"/>
            <a:ext cx="2196593" cy="98584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Technical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endParaRPr lang="en-IN" sz="1200" b="1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Java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Python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Machine learning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134203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265"/>
              </a:spcBef>
              <a:defRPr sz="1000" b="1" spc="-1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r>
              <a:rPr lang="en-IN" dirty="0"/>
              <a:t>Integration Tools</a:t>
            </a:r>
            <a:endParaRPr dirty="0"/>
          </a:p>
          <a:p>
            <a:r>
              <a:rPr lang="en-IN" b="0" spc="-5" dirty="0" err="1">
                <a:solidFill>
                  <a:schemeClr val="tx1"/>
                </a:solidFill>
              </a:rPr>
              <a:t>Webmethods</a:t>
            </a:r>
            <a:endParaRPr lang="en-IN" b="0" spc="-5" dirty="0">
              <a:solidFill>
                <a:schemeClr val="tx1"/>
              </a:solidFill>
            </a:endParaRPr>
          </a:p>
          <a:p>
            <a:r>
              <a:rPr lang="en-IN" b="0" spc="-5" dirty="0">
                <a:solidFill>
                  <a:schemeClr val="tx1"/>
                </a:solidFill>
              </a:rPr>
              <a:t>Dell Boomi</a:t>
            </a:r>
          </a:p>
          <a:p>
            <a:endParaRPr lang="en-IN" b="0" spc="-5" dirty="0">
              <a:solidFill>
                <a:schemeClr val="tx1"/>
              </a:solidFill>
            </a:endParaRPr>
          </a:p>
          <a:p>
            <a:r>
              <a:rPr lang="en-IN" dirty="0"/>
              <a:t>Database</a:t>
            </a:r>
          </a:p>
          <a:p>
            <a:r>
              <a:rPr lang="en-IN" b="0" dirty="0">
                <a:solidFill>
                  <a:schemeClr val="tx1"/>
                </a:solidFill>
              </a:rPr>
              <a:t>SQL</a:t>
            </a:r>
          </a:p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9321545" y="3864823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spc="-5" dirty="0">
                <a:latin typeface="Verdana"/>
                <a:cs typeface="Verdana"/>
              </a:rPr>
              <a:t>Good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45295" y="1607820"/>
            <a:ext cx="326135" cy="326136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280162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Aditya Kumar Jha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IN" sz="1100" spc="-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7" name="Picture 36" descr="A picture containing sky, person, person, posing&#10;&#10;Description automatically generated">
            <a:extLst>
              <a:ext uri="{FF2B5EF4-FFF2-40B4-BE49-F238E27FC236}">
                <a16:creationId xmlns:a16="http://schemas.microsoft.com/office/drawing/2014/main" id="{DD759DBD-40CA-4C63-B6D7-DDC773C439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" y="380528"/>
            <a:ext cx="1282191" cy="155342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B697C3-30D0-4B11-AD59-9B8B4FDE8B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Capgemini Public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226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Verdana</vt:lpstr>
      <vt:lpstr>Wingdings</vt:lpstr>
      <vt:lpstr>Office Theme</vt:lpstr>
      <vt:lpstr>Aditya Kumar Jha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Jha, Aditya Kumar</cp:lastModifiedBy>
  <cp:revision>2</cp:revision>
  <dcterms:created xsi:type="dcterms:W3CDTF">2023-01-04T07:27:45Z</dcterms:created>
  <dcterms:modified xsi:type="dcterms:W3CDTF">2023-01-04T08:54:21Z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