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ED5E18-D435-43F7-BD4B-8A696CC43C3B}" v="3" dt="2023-01-05T08:24:49.21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86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a, Aditya Kumar" userId="7d6ba151-040a-4c95-be14-44bddc666f93" providerId="ADAL" clId="{31ED5E18-D435-43F7-BD4B-8A696CC43C3B}"/>
    <pc:docChg chg="modSld">
      <pc:chgData name="Jha, Aditya Kumar" userId="7d6ba151-040a-4c95-be14-44bddc666f93" providerId="ADAL" clId="{31ED5E18-D435-43F7-BD4B-8A696CC43C3B}" dt="2023-01-05T08:30:07.650" v="161" actId="20577"/>
      <pc:docMkLst>
        <pc:docMk/>
      </pc:docMkLst>
      <pc:sldChg chg="addSp modSp mod">
        <pc:chgData name="Jha, Aditya Kumar" userId="7d6ba151-040a-4c95-be14-44bddc666f93" providerId="ADAL" clId="{31ED5E18-D435-43F7-BD4B-8A696CC43C3B}" dt="2023-01-05T08:30:07.650" v="161" actId="20577"/>
        <pc:sldMkLst>
          <pc:docMk/>
          <pc:sldMk cId="0" sldId="256"/>
        </pc:sldMkLst>
        <pc:spChg chg="add mod">
          <ac:chgData name="Jha, Aditya Kumar" userId="7d6ba151-040a-4c95-be14-44bddc666f93" providerId="ADAL" clId="{31ED5E18-D435-43F7-BD4B-8A696CC43C3B}" dt="2023-01-04T08:54:15.337" v="0"/>
          <ac:spMkLst>
            <pc:docMk/>
            <pc:sldMk cId="0" sldId="256"/>
            <ac:spMk id="9" creationId="{A9B697C3-30D0-4B11-AD59-9B8B4FDE8B0B}"/>
          </ac:spMkLst>
        </pc:spChg>
        <pc:spChg chg="mod">
          <ac:chgData name="Jha, Aditya Kumar" userId="7d6ba151-040a-4c95-be14-44bddc666f93" providerId="ADAL" clId="{31ED5E18-D435-43F7-BD4B-8A696CC43C3B}" dt="2023-01-05T08:29:04.444" v="153" actId="12"/>
          <ac:spMkLst>
            <pc:docMk/>
            <pc:sldMk cId="0" sldId="256"/>
            <ac:spMk id="10" creationId="{00000000-0000-0000-0000-000000000000}"/>
          </ac:spMkLst>
        </pc:spChg>
        <pc:spChg chg="add mod">
          <ac:chgData name="Jha, Aditya Kumar" userId="7d6ba151-040a-4c95-be14-44bddc666f93" providerId="ADAL" clId="{31ED5E18-D435-43F7-BD4B-8A696CC43C3B}" dt="2023-01-05T08:25:54.273" v="66" actId="1076"/>
          <ac:spMkLst>
            <pc:docMk/>
            <pc:sldMk cId="0" sldId="256"/>
            <ac:spMk id="11" creationId="{149EACCA-072C-4EB0-99CF-BC02AAD36C90}"/>
          </ac:spMkLst>
        </pc:spChg>
        <pc:spChg chg="mod">
          <ac:chgData name="Jha, Aditya Kumar" userId="7d6ba151-040a-4c95-be14-44bddc666f93" providerId="ADAL" clId="{31ED5E18-D435-43F7-BD4B-8A696CC43C3B}" dt="2023-01-05T08:25:19.403" v="60" actId="255"/>
          <ac:spMkLst>
            <pc:docMk/>
            <pc:sldMk cId="0" sldId="256"/>
            <ac:spMk id="19" creationId="{00000000-0000-0000-0000-000000000000}"/>
          </ac:spMkLst>
        </pc:spChg>
        <pc:spChg chg="mod">
          <ac:chgData name="Jha, Aditya Kumar" userId="7d6ba151-040a-4c95-be14-44bddc666f93" providerId="ADAL" clId="{31ED5E18-D435-43F7-BD4B-8A696CC43C3B}" dt="2023-01-05T08:30:07.650" v="161" actId="20577"/>
          <ac:spMkLst>
            <pc:docMk/>
            <pc:sldMk cId="0" sldId="256"/>
            <ac:spMk id="23" creationId="{00000000-0000-0000-0000-000000000000}"/>
          </ac:spMkLst>
        </pc:spChg>
        <pc:spChg chg="mod">
          <ac:chgData name="Jha, Aditya Kumar" userId="7d6ba151-040a-4c95-be14-44bddc666f93" providerId="ADAL" clId="{31ED5E18-D435-43F7-BD4B-8A696CC43C3B}" dt="2023-01-05T08:27:21.040" v="137" actId="1076"/>
          <ac:spMkLst>
            <pc:docMk/>
            <pc:sldMk cId="0" sldId="256"/>
            <ac:spMk id="27" creationId="{00000000-0000-0000-0000-000000000000}"/>
          </ac:spMkLst>
        </pc:spChg>
        <pc:picChg chg="mod">
          <ac:chgData name="Jha, Aditya Kumar" userId="7d6ba151-040a-4c95-be14-44bddc666f93" providerId="ADAL" clId="{31ED5E18-D435-43F7-BD4B-8A696CC43C3B}" dt="2023-01-05T08:22:11.864" v="6" actId="1076"/>
          <ac:picMkLst>
            <pc:docMk/>
            <pc:sldMk cId="0" sldId="256"/>
            <ac:picMk id="3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3" y="15766"/>
            <a:ext cx="12179807" cy="68579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30272" y="1568576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6367" y="2022729"/>
            <a:ext cx="5511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723" y="2383535"/>
            <a:ext cx="5108575" cy="612775"/>
            <a:chOff x="77723" y="2383535"/>
            <a:chExt cx="5108575" cy="6127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3" y="2383535"/>
              <a:ext cx="611124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639" y="2510027"/>
              <a:ext cx="446532" cy="44653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892675" y="3103854"/>
            <a:ext cx="3913504" cy="30283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indent="-285750" algn="just" eaLnBrk="1" hangingPunct="1"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809625" algn="l"/>
              </a:tabLst>
              <a:defRPr/>
            </a:pPr>
            <a:r>
              <a:rPr lang="en-GB" sz="1200" spc="-5" dirty="0">
                <a:latin typeface="Verdana"/>
              </a:rPr>
              <a:t>A machine learning unsupervised model for detecting the sleep quality.</a:t>
            </a:r>
          </a:p>
          <a:p>
            <a:pPr marL="285750" indent="-285750" algn="just" eaLnBrk="1" hangingPunct="1"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809625" algn="l"/>
              </a:tabLst>
              <a:defRPr/>
            </a:pPr>
            <a:r>
              <a:rPr lang="en-GB" sz="1200" spc="-5" dirty="0">
                <a:latin typeface="Verdana"/>
              </a:rPr>
              <a:t>Trained in Integration foundations with Dell Boomi.</a:t>
            </a:r>
          </a:p>
          <a:p>
            <a:pPr marL="285750" indent="-285750" algn="just"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809625" algn="l"/>
              </a:tabLst>
              <a:defRPr/>
            </a:pPr>
            <a:r>
              <a:rPr lang="en-US" sz="1200" spc="-5" dirty="0">
                <a:latin typeface="Verdana"/>
              </a:rPr>
              <a:t>Certified Dell Boomi Associate integration Developer. </a:t>
            </a:r>
          </a:p>
          <a:p>
            <a:pPr marL="285750" indent="-285750" algn="just"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809625" algn="l"/>
              </a:tabLst>
              <a:defRPr/>
            </a:pPr>
            <a:r>
              <a:rPr lang="en-US" sz="1200" spc="-5" dirty="0">
                <a:latin typeface="Verdana"/>
              </a:rPr>
              <a:t>Certified Dell Boomi Professional Integration Developer.</a:t>
            </a:r>
          </a:p>
          <a:p>
            <a:pPr algn="just">
              <a:spcBef>
                <a:spcPts val="200"/>
              </a:spcBef>
              <a:buClr>
                <a:schemeClr val="tx1"/>
              </a:buClr>
              <a:tabLst>
                <a:tab pos="809625" algn="l"/>
              </a:tabLst>
              <a:defRPr/>
            </a:pPr>
            <a:endParaRPr lang="en-GB" sz="12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algn="just">
              <a:spcBef>
                <a:spcPts val="200"/>
              </a:spcBef>
              <a:buClr>
                <a:schemeClr val="tx1"/>
              </a:buClr>
              <a:tabLst>
                <a:tab pos="809625" algn="l"/>
              </a:tabLst>
              <a:defRPr/>
            </a:pPr>
            <a:r>
              <a:rPr lang="en-GB" sz="1600" b="1" spc="-5" dirty="0">
                <a:solidFill>
                  <a:srgbClr val="006FAC"/>
                </a:solidFill>
                <a:latin typeface="Verdana"/>
              </a:rPr>
              <a:t>Project-</a:t>
            </a:r>
          </a:p>
          <a:p>
            <a:pPr marL="171450" indent="-171450" algn="just"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809625" algn="l"/>
              </a:tabLst>
              <a:defRPr/>
            </a:pPr>
            <a:r>
              <a:rPr lang="en-GB" sz="1200" spc="-5" dirty="0">
                <a:latin typeface="Verdana"/>
              </a:rPr>
              <a:t>Currently deployed in </a:t>
            </a:r>
            <a:r>
              <a:rPr lang="en-GB" sz="1200" spc="-5" dirty="0" err="1">
                <a:latin typeface="Verdana"/>
              </a:rPr>
              <a:t>Webmethods</a:t>
            </a:r>
            <a:r>
              <a:rPr lang="en-GB" sz="1200" spc="-5" dirty="0">
                <a:latin typeface="Verdana"/>
              </a:rPr>
              <a:t> operations team for GE Aerospace.</a:t>
            </a:r>
          </a:p>
          <a:p>
            <a:pPr algn="just">
              <a:spcBef>
                <a:spcPts val="200"/>
              </a:spcBef>
              <a:buClr>
                <a:schemeClr val="tx1"/>
              </a:buClr>
              <a:tabLst>
                <a:tab pos="809625" algn="l"/>
              </a:tabLst>
              <a:defRPr/>
            </a:pPr>
            <a:endParaRPr lang="en-GB" sz="12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algn="just" eaLnBrk="1" hangingPunct="1">
              <a:spcBef>
                <a:spcPts val="200"/>
              </a:spcBef>
              <a:buClr>
                <a:schemeClr val="tx1"/>
              </a:buClr>
              <a:tabLst>
                <a:tab pos="809625" algn="l"/>
              </a:tabLst>
              <a:defRPr/>
            </a:pPr>
            <a:endParaRPr lang="en-GB" sz="11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marL="285750" indent="-285750" algn="just" eaLnBrk="1" hangingPunct="1"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809625" algn="l"/>
              </a:tabLst>
              <a:defRPr/>
            </a:pPr>
            <a:endParaRPr lang="en-GB" sz="10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56179" y="684657"/>
            <a:ext cx="241109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400" dirty="0">
                <a:solidFill>
                  <a:srgbClr val="FFFFFF"/>
                </a:solidFill>
                <a:latin typeface="Verdana"/>
                <a:cs typeface="Verdana"/>
              </a:rPr>
              <a:t>Senior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04872" y="1322324"/>
            <a:ext cx="212788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11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lang="en-IN" sz="1100" b="1" dirty="0">
                <a:solidFill>
                  <a:srgbClr val="FFFFFF"/>
                </a:solidFill>
                <a:latin typeface="Verdana"/>
                <a:cs typeface="Verdana"/>
              </a:rPr>
              <a:t> Bangalore</a:t>
            </a:r>
            <a:endParaRPr sz="1650" baseline="30303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61105" y="1568576"/>
            <a:ext cx="260629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100" dirty="0">
                <a:solidFill>
                  <a:schemeClr val="bg1"/>
                </a:solidFill>
                <a:latin typeface="Verdana"/>
                <a:cs typeface="Verdana"/>
              </a:rPr>
              <a:t>aditya-kumar.a.jha@capgemini.com</a:t>
            </a:r>
            <a:endParaRPr sz="11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04872" y="1739645"/>
            <a:ext cx="220726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b="1" spc="-7" baseline="-25252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650" b="1" spc="-37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baseline="-25252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650" b="1" spc="270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sz="11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100" spc="-10" dirty="0">
                <a:solidFill>
                  <a:srgbClr val="FFFFFF"/>
                </a:solidFill>
                <a:latin typeface="Verdana"/>
                <a:cs typeface="Verdana"/>
              </a:rPr>
              <a:t>6378653147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9824" y="2648336"/>
            <a:ext cx="4007485" cy="3748911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sz="16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600" dirty="0">
              <a:latin typeface="Verdana"/>
              <a:cs typeface="Verdana"/>
            </a:endParaRPr>
          </a:p>
          <a:p>
            <a:pPr marL="184785" marR="276225" indent="-172720">
              <a:lnSpc>
                <a:spcPct val="114100"/>
              </a:lnSpc>
              <a:spcBef>
                <a:spcPts val="405"/>
              </a:spcBef>
              <a:buFont typeface="Arial MT"/>
              <a:buChar char="•"/>
              <a:tabLst>
                <a:tab pos="185420" algn="l"/>
              </a:tabLst>
            </a:pPr>
            <a:r>
              <a:rPr lang="en-IN" sz="1200" spc="-5" dirty="0">
                <a:latin typeface="Verdana"/>
              </a:rPr>
              <a:t>Has working knowledge on </a:t>
            </a:r>
            <a:r>
              <a:rPr lang="en-IN" sz="1200" spc="-5" dirty="0" err="1">
                <a:latin typeface="Verdana"/>
              </a:rPr>
              <a:t>Webmethods</a:t>
            </a:r>
            <a:r>
              <a:rPr lang="en-IN" sz="1200" spc="-5" dirty="0">
                <a:latin typeface="Verdana"/>
              </a:rPr>
              <a:t> Integration platform.</a:t>
            </a:r>
          </a:p>
          <a:p>
            <a:pPr marL="184785" marR="186690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latin typeface="Verdana"/>
              </a:rPr>
              <a:t>Ready to learn new technologies/Frameworks and  implement them to further improve my knowledge.</a:t>
            </a:r>
            <a:endParaRPr lang="en-IN" sz="1200" spc="-5" dirty="0">
              <a:latin typeface="Verdana"/>
            </a:endParaRPr>
          </a:p>
          <a:p>
            <a:pPr marL="184785" marR="186690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lang="en-IN" sz="1200" spc="-5" dirty="0">
                <a:latin typeface="Verdana"/>
                <a:cs typeface="Verdana"/>
              </a:rPr>
              <a:t>Passionate</a:t>
            </a:r>
            <a:r>
              <a:rPr lang="en-IN" sz="1200" spc="15" dirty="0">
                <a:latin typeface="Verdana"/>
                <a:cs typeface="Verdana"/>
              </a:rPr>
              <a:t> </a:t>
            </a:r>
            <a:r>
              <a:rPr lang="en-IN" sz="1200" dirty="0">
                <a:latin typeface="Verdana"/>
                <a:cs typeface="Verdana"/>
              </a:rPr>
              <a:t>about</a:t>
            </a:r>
            <a:r>
              <a:rPr lang="en-IN" sz="1200" spc="5" dirty="0">
                <a:latin typeface="Verdana"/>
                <a:cs typeface="Verdana"/>
              </a:rPr>
              <a:t> </a:t>
            </a:r>
            <a:r>
              <a:rPr lang="en-IN" sz="1200" spc="-5" dirty="0">
                <a:latin typeface="Verdana"/>
                <a:cs typeface="Verdana"/>
              </a:rPr>
              <a:t>implementing</a:t>
            </a:r>
            <a:r>
              <a:rPr lang="en-IN" sz="1200" spc="45" dirty="0">
                <a:latin typeface="Verdana"/>
                <a:cs typeface="Verdana"/>
              </a:rPr>
              <a:t> </a:t>
            </a:r>
            <a:r>
              <a:rPr lang="en-IN" sz="1200" dirty="0">
                <a:latin typeface="Verdana"/>
                <a:cs typeface="Verdana"/>
              </a:rPr>
              <a:t>and </a:t>
            </a:r>
            <a:r>
              <a:rPr lang="en-IN" sz="1200" spc="5" dirty="0">
                <a:latin typeface="Verdana"/>
                <a:cs typeface="Verdana"/>
              </a:rPr>
              <a:t> </a:t>
            </a:r>
            <a:r>
              <a:rPr lang="en-IN" sz="1200" spc="-5" dirty="0">
                <a:latin typeface="Verdana"/>
                <a:cs typeface="Verdana"/>
              </a:rPr>
              <a:t>launching</a:t>
            </a:r>
            <a:r>
              <a:rPr lang="en-IN" sz="1200" spc="35" dirty="0">
                <a:latin typeface="Verdana"/>
                <a:cs typeface="Verdana"/>
              </a:rPr>
              <a:t> </a:t>
            </a:r>
            <a:r>
              <a:rPr lang="en-IN" sz="1200" dirty="0">
                <a:latin typeface="Verdana"/>
                <a:cs typeface="Verdana"/>
              </a:rPr>
              <a:t>new</a:t>
            </a:r>
            <a:r>
              <a:rPr lang="en-IN" sz="1200" spc="-5" dirty="0">
                <a:latin typeface="Verdana"/>
                <a:cs typeface="Verdana"/>
              </a:rPr>
              <a:t> </a:t>
            </a:r>
            <a:r>
              <a:rPr lang="en-IN" sz="1200" dirty="0">
                <a:latin typeface="Verdana"/>
                <a:cs typeface="Verdana"/>
              </a:rPr>
              <a:t>projects.</a:t>
            </a:r>
            <a:endParaRPr sz="1200" spc="-5" dirty="0">
              <a:latin typeface="Verdana"/>
            </a:endParaRPr>
          </a:p>
          <a:p>
            <a:pPr marL="184785" marR="118745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latin typeface="Verdana"/>
              </a:rPr>
              <a:t>A team player with good communication skill always  ready to work for the enrichment of knowledge.</a:t>
            </a:r>
            <a:endParaRPr lang="en-IN" sz="1200" spc="-5" dirty="0">
              <a:latin typeface="Verdana"/>
            </a:endParaRPr>
          </a:p>
          <a:p>
            <a:pPr marL="184785" marR="118745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lang="en-US" sz="1200" spc="-5" dirty="0">
                <a:latin typeface="Verdana"/>
              </a:rPr>
              <a:t>Having Knowledge on Data Structure and Algorithm and object-oriented programming.</a:t>
            </a:r>
          </a:p>
          <a:p>
            <a:pPr marL="184785" marR="118745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endParaRPr sz="1200" spc="-5" dirty="0">
              <a:latin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85807" y="351866"/>
            <a:ext cx="2308860" cy="7834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 dirty="0">
              <a:latin typeface="Verdana"/>
              <a:cs typeface="Verdana"/>
            </a:endParaRPr>
          </a:p>
          <a:p>
            <a:pPr marL="12700" marR="182880">
              <a:lnSpc>
                <a:spcPct val="113999"/>
              </a:lnSpc>
              <a:spcBef>
                <a:spcPts val="615"/>
              </a:spcBef>
            </a:pPr>
            <a:r>
              <a:rPr sz="1000" spc="-5" dirty="0">
                <a:latin typeface="Verdana"/>
                <a:cs typeface="Verdana"/>
              </a:rPr>
              <a:t>Bachelor</a:t>
            </a:r>
            <a:r>
              <a:rPr sz="1000" spc="5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Technology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Mechanical Engineering</a:t>
            </a:r>
            <a:r>
              <a:rPr sz="1000" spc="-5" dirty="0">
                <a:latin typeface="Verdana"/>
                <a:cs typeface="Verdana"/>
              </a:rPr>
              <a:t>: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201</a:t>
            </a:r>
            <a:r>
              <a:rPr lang="en-IN" sz="1000" spc="-5" dirty="0">
                <a:latin typeface="Verdana"/>
                <a:cs typeface="Verdana"/>
              </a:rPr>
              <a:t>8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- 202</a:t>
            </a:r>
            <a:r>
              <a:rPr lang="en-IN" sz="1000" spc="-5" dirty="0">
                <a:latin typeface="Verdana"/>
                <a:cs typeface="Verdana"/>
              </a:rPr>
              <a:t>2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85806" y="1126575"/>
            <a:ext cx="2196593" cy="98584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200" b="1" spc="-5" dirty="0">
                <a:solidFill>
                  <a:srgbClr val="006FAC"/>
                </a:solidFill>
                <a:latin typeface="Verdana"/>
                <a:cs typeface="Verdana"/>
              </a:rPr>
              <a:t>Technical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Skills 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endParaRPr lang="en-IN" sz="1200" b="1" dirty="0">
              <a:solidFill>
                <a:srgbClr val="006FAC"/>
              </a:solidFill>
              <a:latin typeface="Verdana"/>
              <a:cs typeface="Verdana"/>
            </a:endParaRP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000" dirty="0">
                <a:latin typeface="Verdana"/>
                <a:cs typeface="Verdana"/>
              </a:rPr>
              <a:t>Java</a:t>
            </a: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000" dirty="0">
                <a:latin typeface="Verdana"/>
                <a:cs typeface="Verdana"/>
              </a:rPr>
              <a:t>Python</a:t>
            </a: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000" dirty="0">
                <a:latin typeface="Verdana"/>
                <a:cs typeface="Verdana"/>
              </a:rPr>
              <a:t>Machine learning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9385807" y="2383942"/>
            <a:ext cx="1818639" cy="21114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265"/>
              </a:spcBef>
              <a:defRPr sz="1000" b="1" spc="-10">
                <a:solidFill>
                  <a:srgbClr val="006FAC"/>
                </a:solidFill>
                <a:latin typeface="Verdana"/>
                <a:cs typeface="Verdana"/>
              </a:defRPr>
            </a:lvl1pPr>
          </a:lstStyle>
          <a:p>
            <a:r>
              <a:rPr lang="en-IN" dirty="0"/>
              <a:t>Integration Tools</a:t>
            </a:r>
            <a:endParaRPr dirty="0"/>
          </a:p>
          <a:p>
            <a:r>
              <a:rPr lang="en-IN" b="0" spc="-5" dirty="0" err="1">
                <a:solidFill>
                  <a:schemeClr val="tx1"/>
                </a:solidFill>
              </a:rPr>
              <a:t>Webmethods</a:t>
            </a:r>
            <a:endParaRPr lang="en-IN" b="0" spc="-5" dirty="0">
              <a:solidFill>
                <a:schemeClr val="tx1"/>
              </a:solidFill>
            </a:endParaRPr>
          </a:p>
          <a:p>
            <a:r>
              <a:rPr lang="en-IN" b="0" spc="-5" dirty="0">
                <a:solidFill>
                  <a:schemeClr val="tx1"/>
                </a:solidFill>
              </a:rPr>
              <a:t>Dell Boomi</a:t>
            </a:r>
          </a:p>
          <a:p>
            <a:endParaRPr lang="en-IN" b="0" spc="-5" dirty="0">
              <a:solidFill>
                <a:schemeClr val="tx1"/>
              </a:solidFill>
            </a:endParaRPr>
          </a:p>
          <a:p>
            <a:r>
              <a:rPr lang="en-IN" dirty="0"/>
              <a:t>Database</a:t>
            </a:r>
          </a:p>
          <a:p>
            <a:r>
              <a:rPr lang="en-IN" b="0" dirty="0">
                <a:solidFill>
                  <a:schemeClr val="tx1"/>
                </a:solidFill>
              </a:rPr>
              <a:t>SQL</a:t>
            </a:r>
          </a:p>
          <a:p>
            <a:endParaRPr lang="en-IN" dirty="0"/>
          </a:p>
          <a:p>
            <a:r>
              <a:rPr lang="en-IN" dirty="0"/>
              <a:t>Add-ons</a:t>
            </a:r>
          </a:p>
          <a:p>
            <a:r>
              <a:rPr lang="en-IN" b="0" dirty="0">
                <a:solidFill>
                  <a:schemeClr val="tx1"/>
                </a:solidFill>
              </a:rPr>
              <a:t>GitHub</a:t>
            </a:r>
          </a:p>
          <a:p>
            <a:r>
              <a:rPr lang="en-IN" b="0" dirty="0">
                <a:solidFill>
                  <a:schemeClr val="tx1"/>
                </a:solidFill>
              </a:rPr>
              <a:t>Data Analytics</a:t>
            </a:r>
          </a:p>
          <a:p>
            <a:endParaRPr dirty="0"/>
          </a:p>
        </p:txBody>
      </p:sp>
      <p:sp>
        <p:nvSpPr>
          <p:cNvPr id="27" name="object 27"/>
          <p:cNvSpPr txBox="1"/>
          <p:nvPr/>
        </p:nvSpPr>
        <p:spPr>
          <a:xfrm>
            <a:off x="9333738" y="4493569"/>
            <a:ext cx="2026285" cy="5467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Additional</a:t>
            </a: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Details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z="1000" spc="-5" dirty="0">
                <a:latin typeface="Verdana"/>
                <a:cs typeface="Verdana"/>
              </a:rPr>
              <a:t>Good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Communication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Skills</a:t>
            </a: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10" dirty="0">
                <a:latin typeface="Verdana"/>
                <a:cs typeface="Verdana"/>
              </a:rPr>
              <a:t>Team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Player</a:t>
            </a:r>
            <a:endParaRPr sz="1000" dirty="0">
              <a:latin typeface="Verdana"/>
              <a:cs typeface="Verdana"/>
            </a:endParaRPr>
          </a:p>
        </p:txBody>
      </p:sp>
      <p:pic>
        <p:nvPicPr>
          <p:cNvPr id="32" name="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45295" y="1607820"/>
            <a:ext cx="326135" cy="326136"/>
          </a:xfrm>
          <a:prstGeom prst="rect">
            <a:avLst/>
          </a:prstGeom>
        </p:spPr>
      </p:pic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456178" y="243916"/>
            <a:ext cx="2801622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Aditya Kumar Jha</a:t>
            </a:r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3062732" y="2046554"/>
            <a:ext cx="21082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lang="en-IN" sz="1100" spc="-5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1100" dirty="0">
              <a:latin typeface="Verdana"/>
              <a:cs typeface="Verdana"/>
            </a:endParaRPr>
          </a:p>
        </p:txBody>
      </p:sp>
      <p:pic>
        <p:nvPicPr>
          <p:cNvPr id="37" name="Picture 36" descr="A picture containing sky, person, person, posing&#10;&#10;Description automatically generated">
            <a:extLst>
              <a:ext uri="{FF2B5EF4-FFF2-40B4-BE49-F238E27FC236}">
                <a16:creationId xmlns:a16="http://schemas.microsoft.com/office/drawing/2014/main" id="{DD759DBD-40CA-4C63-B6D7-DDC773C439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47" y="380528"/>
            <a:ext cx="1282191" cy="1553428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9B697C3-30D0-4B11-AD59-9B8B4FDE8B0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dirty="0"/>
              <a:t>Capgemini Public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9EACCA-072C-4EB0-99CF-BC02AAD36C90}"/>
              </a:ext>
            </a:extLst>
          </p:cNvPr>
          <p:cNvSpPr txBox="1"/>
          <p:nvPr/>
        </p:nvSpPr>
        <p:spPr>
          <a:xfrm>
            <a:off x="5316416" y="2582469"/>
            <a:ext cx="1791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spc="-5" dirty="0">
                <a:solidFill>
                  <a:srgbClr val="006FAC"/>
                </a:solidFill>
                <a:latin typeface="Verdana"/>
              </a:rPr>
              <a:t>Achievements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197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MT</vt:lpstr>
      <vt:lpstr>Calibri</vt:lpstr>
      <vt:lpstr>Verdana</vt:lpstr>
      <vt:lpstr>Office Theme</vt:lpstr>
      <vt:lpstr>Aditya Kumar Jha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Jha, Aditya Kumar</cp:lastModifiedBy>
  <cp:revision>2</cp:revision>
  <dcterms:created xsi:type="dcterms:W3CDTF">2023-01-04T07:27:45Z</dcterms:created>
  <dcterms:modified xsi:type="dcterms:W3CDTF">2023-01-05T08:30:14Z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2023-01-04T00:00:00Z</vt:filetime>
  </property>
</Properties>
</file>