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37ABF-DDBC-5B32-5848-E004FFF70190}" v="10" dt="2025-08-12T03:56:20.960"/>
    <p1510:client id="{AB7F1B8A-BBB8-8A34-8EF8-05E75DDF80ED}" v="2" dt="2025-08-12T03:31:5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Ride-Hailing Startup — Q4 Profit Dip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20% profit drop in 2025Q2 vs 2025Q1</a:t>
            </a:r>
          </a:p>
          <a:p>
            <a:r>
              <a:t>Based on operational, ride-type, city-level, and retention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(Real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Profit 2025Q1: ₹3,151,779 → 2025Q2: ₹2,509,500 (-20.4% change)</a:t>
            </a:r>
          </a:p>
          <a:p>
            <a:r>
              <a:t>Total rides: 154,212 → 121,946 (-20.9% change)</a:t>
            </a:r>
          </a:p>
          <a:p>
            <a:r>
              <a:t>Avg profit/ride: 20.44 → 20.58 (0.7%)</a:t>
            </a:r>
          </a:p>
          <a:p>
            <a:r>
              <a:t>Highest loss city: Mumbai (-50.3%)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City-Level Analysis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 Type &amp; Mix Analysis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Retention vs Cancellation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dirty="0"/>
              <a:t>Short-term (0-3 months):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t>- Targeted win-back promotions in Mumbai &amp; Delhi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- Focused driver incentives in peak hours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- Reduce blanket promotions; shift to targeted offers</a:t>
            </a:r>
            <a:endParaRPr>
              <a:ea typeface="Calibri"/>
              <a:cs typeface="Calibri"/>
            </a:endParaRPr>
          </a:p>
          <a:p>
            <a:r>
              <a:rPr dirty="0"/>
              <a:t>Long-term (3-12 months):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- </a:t>
            </a:r>
            <a:r>
              <a:t>Subscription passes and corporate ride packages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- Dynamic pricing &amp; competitor monitoring</a:t>
            </a:r>
            <a:endParaRPr>
              <a:ea typeface="Calibri"/>
              <a:cs typeface="Calibri"/>
            </a:endParaRPr>
          </a:p>
          <a:p>
            <a:pPr marL="0" indent="0">
              <a:buNone/>
            </a:pPr>
            <a:r>
              <a:t>- Loyalty program redesign for high-value users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Ride-Hailing Startup — Q4 Profit Dip Analysis</vt:lpstr>
      <vt:lpstr>Key KPIs (Real Data)</vt:lpstr>
      <vt:lpstr>City-Level Analysis</vt:lpstr>
      <vt:lpstr>Ride Type &amp; Mix Analysis</vt:lpstr>
      <vt:lpstr>Retention vs Cancellation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11</cp:revision>
  <dcterms:created xsi:type="dcterms:W3CDTF">2013-01-27T09:14:16Z</dcterms:created>
  <dcterms:modified xsi:type="dcterms:W3CDTF">2025-08-12T03:56:22Z</dcterms:modified>
  <cp:category/>
</cp:coreProperties>
</file>