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1" r:id="rId3"/>
    <p:sldId id="283" r:id="rId4"/>
    <p:sldId id="258" r:id="rId5"/>
    <p:sldId id="262" r:id="rId6"/>
    <p:sldId id="259" r:id="rId7"/>
    <p:sldId id="263" r:id="rId8"/>
    <p:sldId id="266" r:id="rId9"/>
    <p:sldId id="267" r:id="rId10"/>
    <p:sldId id="268" r:id="rId11"/>
    <p:sldId id="269" r:id="rId12"/>
    <p:sldId id="270" r:id="rId13"/>
    <p:sldId id="282" r:id="rId14"/>
    <p:sldId id="260" r:id="rId15"/>
    <p:sldId id="264" r:id="rId16"/>
    <p:sldId id="265" r:id="rId17"/>
    <p:sldId id="271" r:id="rId18"/>
    <p:sldId id="279" r:id="rId19"/>
    <p:sldId id="275" r:id="rId20"/>
    <p:sldId id="276" r:id="rId21"/>
    <p:sldId id="277" r:id="rId22"/>
    <p:sldId id="278" r:id="rId23"/>
    <p:sldId id="274" r:id="rId24"/>
    <p:sldId id="27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ACC659-2D20-4B1A-9226-629388F68704}" v="32" dt="2023-09-20T16:45:24.5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al Potdar" userId="a1fa2d5f5785cbaf" providerId="LiveId" clId="{28ACC659-2D20-4B1A-9226-629388F68704}"/>
    <pc:docChg chg="undo custSel addSld delSld modSld">
      <pc:chgData name="Vishal Potdar" userId="a1fa2d5f5785cbaf" providerId="LiveId" clId="{28ACC659-2D20-4B1A-9226-629388F68704}" dt="2023-09-20T16:49:19.480" v="3103" actId="20577"/>
      <pc:docMkLst>
        <pc:docMk/>
      </pc:docMkLst>
      <pc:sldChg chg="modSp mod">
        <pc:chgData name="Vishal Potdar" userId="a1fa2d5f5785cbaf" providerId="LiveId" clId="{28ACC659-2D20-4B1A-9226-629388F68704}" dt="2023-09-20T16:09:14.047" v="2374" actId="255"/>
        <pc:sldMkLst>
          <pc:docMk/>
          <pc:sldMk cId="1865757617" sldId="256"/>
        </pc:sldMkLst>
        <pc:spChg chg="mod">
          <ac:chgData name="Vishal Potdar" userId="a1fa2d5f5785cbaf" providerId="LiveId" clId="{28ACC659-2D20-4B1A-9226-629388F68704}" dt="2023-09-20T16:09:14.047" v="2374" actId="255"/>
          <ac:spMkLst>
            <pc:docMk/>
            <pc:sldMk cId="1865757617" sldId="256"/>
            <ac:spMk id="3" creationId="{48533AF0-77BB-AC82-F9C3-AE3C178E7C38}"/>
          </ac:spMkLst>
        </pc:spChg>
        <pc:picChg chg="mod">
          <ac:chgData name="Vishal Potdar" userId="a1fa2d5f5785cbaf" providerId="LiveId" clId="{28ACC659-2D20-4B1A-9226-629388F68704}" dt="2023-09-20T16:08:53.466" v="2370" actId="1076"/>
          <ac:picMkLst>
            <pc:docMk/>
            <pc:sldMk cId="1865757617" sldId="256"/>
            <ac:picMk id="7" creationId="{1F74302B-DAC8-1D1E-BADB-751D74DF0D2D}"/>
          </ac:picMkLst>
        </pc:picChg>
      </pc:sldChg>
      <pc:sldChg chg="modSp mod">
        <pc:chgData name="Vishal Potdar" userId="a1fa2d5f5785cbaf" providerId="LiveId" clId="{28ACC659-2D20-4B1A-9226-629388F68704}" dt="2023-09-20T15:01:07.518" v="1607" actId="20577"/>
        <pc:sldMkLst>
          <pc:docMk/>
          <pc:sldMk cId="1349519764" sldId="258"/>
        </pc:sldMkLst>
        <pc:spChg chg="mod">
          <ac:chgData name="Vishal Potdar" userId="a1fa2d5f5785cbaf" providerId="LiveId" clId="{28ACC659-2D20-4B1A-9226-629388F68704}" dt="2023-09-20T15:01:07.518" v="1607" actId="20577"/>
          <ac:spMkLst>
            <pc:docMk/>
            <pc:sldMk cId="1349519764" sldId="258"/>
            <ac:spMk id="2" creationId="{D933F2D1-FA6E-5C12-AAF4-6AA8EAE31229}"/>
          </ac:spMkLst>
        </pc:spChg>
      </pc:sldChg>
      <pc:sldChg chg="modSp mod">
        <pc:chgData name="Vishal Potdar" userId="a1fa2d5f5785cbaf" providerId="LiveId" clId="{28ACC659-2D20-4B1A-9226-629388F68704}" dt="2023-09-20T15:01:38.513" v="1651" actId="20577"/>
        <pc:sldMkLst>
          <pc:docMk/>
          <pc:sldMk cId="4146168835" sldId="259"/>
        </pc:sldMkLst>
        <pc:spChg chg="mod">
          <ac:chgData name="Vishal Potdar" userId="a1fa2d5f5785cbaf" providerId="LiveId" clId="{28ACC659-2D20-4B1A-9226-629388F68704}" dt="2023-09-20T15:01:38.513" v="1651" actId="20577"/>
          <ac:spMkLst>
            <pc:docMk/>
            <pc:sldMk cId="4146168835" sldId="259"/>
            <ac:spMk id="2" creationId="{9FACA0E3-1D23-E393-357F-FFDFE0AF6101}"/>
          </ac:spMkLst>
        </pc:spChg>
      </pc:sldChg>
      <pc:sldChg chg="modSp mod">
        <pc:chgData name="Vishal Potdar" userId="a1fa2d5f5785cbaf" providerId="LiveId" clId="{28ACC659-2D20-4B1A-9226-629388F68704}" dt="2023-09-20T16:10:34.141" v="2382" actId="255"/>
        <pc:sldMkLst>
          <pc:docMk/>
          <pc:sldMk cId="1145856988" sldId="262"/>
        </pc:sldMkLst>
        <pc:spChg chg="mod">
          <ac:chgData name="Vishal Potdar" userId="a1fa2d5f5785cbaf" providerId="LiveId" clId="{28ACC659-2D20-4B1A-9226-629388F68704}" dt="2023-09-20T15:01:28.649" v="1649" actId="20577"/>
          <ac:spMkLst>
            <pc:docMk/>
            <pc:sldMk cId="1145856988" sldId="262"/>
            <ac:spMk id="2" creationId="{8D900EB5-57C1-5567-2D27-8988622F399F}"/>
          </ac:spMkLst>
        </pc:spChg>
        <pc:spChg chg="mod">
          <ac:chgData name="Vishal Potdar" userId="a1fa2d5f5785cbaf" providerId="LiveId" clId="{28ACC659-2D20-4B1A-9226-629388F68704}" dt="2023-09-20T16:10:34.141" v="2382" actId="255"/>
          <ac:spMkLst>
            <pc:docMk/>
            <pc:sldMk cId="1145856988" sldId="262"/>
            <ac:spMk id="4" creationId="{F73FBBE1-7D82-FDEB-DB7F-DBC9B503E795}"/>
          </ac:spMkLst>
        </pc:spChg>
        <pc:spChg chg="mod">
          <ac:chgData name="Vishal Potdar" userId="a1fa2d5f5785cbaf" providerId="LiveId" clId="{28ACC659-2D20-4B1A-9226-629388F68704}" dt="2023-09-20T16:10:26.796" v="2381" actId="27636"/>
          <ac:spMkLst>
            <pc:docMk/>
            <pc:sldMk cId="1145856988" sldId="262"/>
            <ac:spMk id="6" creationId="{FA63FE86-425D-39CD-CE4F-F3343C9A2A24}"/>
          </ac:spMkLst>
        </pc:spChg>
      </pc:sldChg>
      <pc:sldChg chg="modSp mod">
        <pc:chgData name="Vishal Potdar" userId="a1fa2d5f5785cbaf" providerId="LiveId" clId="{28ACC659-2D20-4B1A-9226-629388F68704}" dt="2023-09-20T15:10:01.793" v="1976" actId="20577"/>
        <pc:sldMkLst>
          <pc:docMk/>
          <pc:sldMk cId="2477235737" sldId="263"/>
        </pc:sldMkLst>
        <pc:spChg chg="mod">
          <ac:chgData name="Vishal Potdar" userId="a1fa2d5f5785cbaf" providerId="LiveId" clId="{28ACC659-2D20-4B1A-9226-629388F68704}" dt="2023-09-20T15:10:01.793" v="1976" actId="20577"/>
          <ac:spMkLst>
            <pc:docMk/>
            <pc:sldMk cId="2477235737" sldId="263"/>
            <ac:spMk id="3" creationId="{E77D9059-2928-18E9-BF59-3811C4ED8F44}"/>
          </ac:spMkLst>
        </pc:spChg>
      </pc:sldChg>
      <pc:sldChg chg="modSp mod">
        <pc:chgData name="Vishal Potdar" userId="a1fa2d5f5785cbaf" providerId="LiveId" clId="{28ACC659-2D20-4B1A-9226-629388F68704}" dt="2023-09-20T15:55:12.565" v="2075" actId="255"/>
        <pc:sldMkLst>
          <pc:docMk/>
          <pc:sldMk cId="1109973641" sldId="264"/>
        </pc:sldMkLst>
        <pc:spChg chg="mod">
          <ac:chgData name="Vishal Potdar" userId="a1fa2d5f5785cbaf" providerId="LiveId" clId="{28ACC659-2D20-4B1A-9226-629388F68704}" dt="2023-09-20T15:55:12.565" v="2075" actId="255"/>
          <ac:spMkLst>
            <pc:docMk/>
            <pc:sldMk cId="1109973641" sldId="264"/>
            <ac:spMk id="3" creationId="{B37CB84E-DE54-6177-1C1F-F2196389E52E}"/>
          </ac:spMkLst>
        </pc:spChg>
      </pc:sldChg>
      <pc:sldChg chg="modSp mod">
        <pc:chgData name="Vishal Potdar" userId="a1fa2d5f5785cbaf" providerId="LiveId" clId="{28ACC659-2D20-4B1A-9226-629388F68704}" dt="2023-09-20T16:37:18.603" v="2731" actId="27636"/>
        <pc:sldMkLst>
          <pc:docMk/>
          <pc:sldMk cId="1341800896" sldId="265"/>
        </pc:sldMkLst>
        <pc:spChg chg="mod">
          <ac:chgData name="Vishal Potdar" userId="a1fa2d5f5785cbaf" providerId="LiveId" clId="{28ACC659-2D20-4B1A-9226-629388F68704}" dt="2023-09-20T15:11:51.592" v="1997" actId="20577"/>
          <ac:spMkLst>
            <pc:docMk/>
            <pc:sldMk cId="1341800896" sldId="265"/>
            <ac:spMk id="2" creationId="{2EE3C5A1-4FE8-6AEC-C5EE-C95B0637AD83}"/>
          </ac:spMkLst>
        </pc:spChg>
        <pc:spChg chg="mod">
          <ac:chgData name="Vishal Potdar" userId="a1fa2d5f5785cbaf" providerId="LiveId" clId="{28ACC659-2D20-4B1A-9226-629388F68704}" dt="2023-09-20T16:37:18.603" v="2731" actId="27636"/>
          <ac:spMkLst>
            <pc:docMk/>
            <pc:sldMk cId="1341800896" sldId="265"/>
            <ac:spMk id="3" creationId="{E7EBCA80-E6B3-8AEB-1032-C10C222EED20}"/>
          </ac:spMkLst>
        </pc:spChg>
      </pc:sldChg>
      <pc:sldChg chg="addSp delSp modSp mod">
        <pc:chgData name="Vishal Potdar" userId="a1fa2d5f5785cbaf" providerId="LiveId" clId="{28ACC659-2D20-4B1A-9226-629388F68704}" dt="2023-09-20T15:45:44.624" v="2031" actId="1076"/>
        <pc:sldMkLst>
          <pc:docMk/>
          <pc:sldMk cId="3471159942" sldId="266"/>
        </pc:sldMkLst>
        <pc:spChg chg="mod">
          <ac:chgData name="Vishal Potdar" userId="a1fa2d5f5785cbaf" providerId="LiveId" clId="{28ACC659-2D20-4B1A-9226-629388F68704}" dt="2023-09-19T12:56:44.086" v="294" actId="1076"/>
          <ac:spMkLst>
            <pc:docMk/>
            <pc:sldMk cId="3471159942" sldId="266"/>
            <ac:spMk id="2" creationId="{4BE0DB0E-7CEC-5A95-1D22-81690AA73031}"/>
          </ac:spMkLst>
        </pc:spChg>
        <pc:spChg chg="add del mod">
          <ac:chgData name="Vishal Potdar" userId="a1fa2d5f5785cbaf" providerId="LiveId" clId="{28ACC659-2D20-4B1A-9226-629388F68704}" dt="2023-09-19T12:54:17.740" v="115" actId="767"/>
          <ac:spMkLst>
            <pc:docMk/>
            <pc:sldMk cId="3471159942" sldId="266"/>
            <ac:spMk id="3" creationId="{FACF2896-DD8C-215A-5067-C5510CD2BBB1}"/>
          </ac:spMkLst>
        </pc:spChg>
        <pc:spChg chg="add del mod">
          <ac:chgData name="Vishal Potdar" userId="a1fa2d5f5785cbaf" providerId="LiveId" clId="{28ACC659-2D20-4B1A-9226-629388F68704}" dt="2023-09-19T12:54:28.643" v="118"/>
          <ac:spMkLst>
            <pc:docMk/>
            <pc:sldMk cId="3471159942" sldId="266"/>
            <ac:spMk id="4" creationId="{6DD1C2F5-0C8B-44E9-DFE6-233E954AC8F7}"/>
          </ac:spMkLst>
        </pc:spChg>
        <pc:spChg chg="add mod">
          <ac:chgData name="Vishal Potdar" userId="a1fa2d5f5785cbaf" providerId="LiveId" clId="{28ACC659-2D20-4B1A-9226-629388F68704}" dt="2023-09-20T15:45:12.151" v="2024" actId="14100"/>
          <ac:spMkLst>
            <pc:docMk/>
            <pc:sldMk cId="3471159942" sldId="266"/>
            <ac:spMk id="5" creationId="{E514EAB4-F656-BACA-362F-A8545039BC1D}"/>
          </ac:spMkLst>
        </pc:spChg>
        <pc:spChg chg="add mod">
          <ac:chgData name="Vishal Potdar" userId="a1fa2d5f5785cbaf" providerId="LiveId" clId="{28ACC659-2D20-4B1A-9226-629388F68704}" dt="2023-09-20T15:45:16.769" v="2025" actId="1076"/>
          <ac:spMkLst>
            <pc:docMk/>
            <pc:sldMk cId="3471159942" sldId="266"/>
            <ac:spMk id="7" creationId="{8CA8B0C6-FB9E-E78C-3E73-3C0F9C090E26}"/>
          </ac:spMkLst>
        </pc:spChg>
        <pc:spChg chg="add del mod">
          <ac:chgData name="Vishal Potdar" userId="a1fa2d5f5785cbaf" providerId="LiveId" clId="{28ACC659-2D20-4B1A-9226-629388F68704}" dt="2023-09-19T12:57:17.983" v="298" actId="21"/>
          <ac:spMkLst>
            <pc:docMk/>
            <pc:sldMk cId="3471159942" sldId="266"/>
            <ac:spMk id="8" creationId="{4409CF5B-34F5-C1B4-8A26-D2E20E3949AA}"/>
          </ac:spMkLst>
        </pc:spChg>
        <pc:spChg chg="add mod">
          <ac:chgData name="Vishal Potdar" userId="a1fa2d5f5785cbaf" providerId="LiveId" clId="{28ACC659-2D20-4B1A-9226-629388F68704}" dt="2023-09-20T15:45:44.624" v="2031" actId="1076"/>
          <ac:spMkLst>
            <pc:docMk/>
            <pc:sldMk cId="3471159942" sldId="266"/>
            <ac:spMk id="9" creationId="{19C8A145-2C59-D639-6DF9-785E55F1095E}"/>
          </ac:spMkLst>
        </pc:spChg>
        <pc:spChg chg="add mod">
          <ac:chgData name="Vishal Potdar" userId="a1fa2d5f5785cbaf" providerId="LiveId" clId="{28ACC659-2D20-4B1A-9226-629388F68704}" dt="2023-09-20T15:45:33.266" v="2028" actId="1076"/>
          <ac:spMkLst>
            <pc:docMk/>
            <pc:sldMk cId="3471159942" sldId="266"/>
            <ac:spMk id="10" creationId="{BFA77413-5225-3639-3F88-7DE76BC8B7D8}"/>
          </ac:spMkLst>
        </pc:spChg>
        <pc:picChg chg="mod">
          <ac:chgData name="Vishal Potdar" userId="a1fa2d5f5785cbaf" providerId="LiveId" clId="{28ACC659-2D20-4B1A-9226-629388F68704}" dt="2023-09-20T15:45:39.019" v="2030" actId="1076"/>
          <ac:picMkLst>
            <pc:docMk/>
            <pc:sldMk cId="3471159942" sldId="266"/>
            <ac:picMk id="6" creationId="{0AD8C535-1D49-62B4-09CF-7FE2D7496883}"/>
          </ac:picMkLst>
        </pc:picChg>
      </pc:sldChg>
      <pc:sldChg chg="modSp mod">
        <pc:chgData name="Vishal Potdar" userId="a1fa2d5f5785cbaf" providerId="LiveId" clId="{28ACC659-2D20-4B1A-9226-629388F68704}" dt="2023-09-20T16:37:39.211" v="2734" actId="20577"/>
        <pc:sldMkLst>
          <pc:docMk/>
          <pc:sldMk cId="835895021" sldId="268"/>
        </pc:sldMkLst>
        <pc:spChg chg="mod">
          <ac:chgData name="Vishal Potdar" userId="a1fa2d5f5785cbaf" providerId="LiveId" clId="{28ACC659-2D20-4B1A-9226-629388F68704}" dt="2023-09-20T16:37:39.211" v="2734" actId="20577"/>
          <ac:spMkLst>
            <pc:docMk/>
            <pc:sldMk cId="835895021" sldId="268"/>
            <ac:spMk id="3" creationId="{F25B6067-009A-FB45-D588-65AEB39C7BF2}"/>
          </ac:spMkLst>
        </pc:spChg>
      </pc:sldChg>
      <pc:sldChg chg="addSp delSp modSp mod">
        <pc:chgData name="Vishal Potdar" userId="a1fa2d5f5785cbaf" providerId="LiveId" clId="{28ACC659-2D20-4B1A-9226-629388F68704}" dt="2023-09-20T16:17:49.243" v="2449" actId="1076"/>
        <pc:sldMkLst>
          <pc:docMk/>
          <pc:sldMk cId="320279164" sldId="269"/>
        </pc:sldMkLst>
        <pc:spChg chg="add del mod">
          <ac:chgData name="Vishal Potdar" userId="a1fa2d5f5785cbaf" providerId="LiveId" clId="{28ACC659-2D20-4B1A-9226-629388F68704}" dt="2023-09-20T15:46:28.301" v="2033" actId="931"/>
          <ac:spMkLst>
            <pc:docMk/>
            <pc:sldMk cId="320279164" sldId="269"/>
            <ac:spMk id="4" creationId="{4F25ABA4-0EF0-22FE-B5B7-ACC9C0AB7764}"/>
          </ac:spMkLst>
        </pc:spChg>
        <pc:spChg chg="add del mod">
          <ac:chgData name="Vishal Potdar" userId="a1fa2d5f5785cbaf" providerId="LiveId" clId="{28ACC659-2D20-4B1A-9226-629388F68704}" dt="2023-09-20T15:48:38.525" v="2039" actId="767"/>
          <ac:spMkLst>
            <pc:docMk/>
            <pc:sldMk cId="320279164" sldId="269"/>
            <ac:spMk id="8" creationId="{A03F0662-95A8-89C1-D612-2593E7DC29AE}"/>
          </ac:spMkLst>
        </pc:spChg>
        <pc:spChg chg="add del mod">
          <ac:chgData name="Vishal Potdar" userId="a1fa2d5f5785cbaf" providerId="LiveId" clId="{28ACC659-2D20-4B1A-9226-629388F68704}" dt="2023-09-20T15:48:53.545" v="2041" actId="767"/>
          <ac:spMkLst>
            <pc:docMk/>
            <pc:sldMk cId="320279164" sldId="269"/>
            <ac:spMk id="9" creationId="{1281C437-2669-6A59-78AE-D998B747BB33}"/>
          </ac:spMkLst>
        </pc:spChg>
        <pc:spChg chg="add del mod">
          <ac:chgData name="Vishal Potdar" userId="a1fa2d5f5785cbaf" providerId="LiveId" clId="{28ACC659-2D20-4B1A-9226-629388F68704}" dt="2023-09-20T16:16:33.354" v="2438"/>
          <ac:spMkLst>
            <pc:docMk/>
            <pc:sldMk cId="320279164" sldId="269"/>
            <ac:spMk id="10" creationId="{C8004C7C-7326-7E92-E798-49524F5783F6}"/>
          </ac:spMkLst>
        </pc:spChg>
        <pc:picChg chg="del">
          <ac:chgData name="Vishal Potdar" userId="a1fa2d5f5785cbaf" providerId="LiveId" clId="{28ACC659-2D20-4B1A-9226-629388F68704}" dt="2023-09-20T15:46:15.392" v="2032" actId="21"/>
          <ac:picMkLst>
            <pc:docMk/>
            <pc:sldMk cId="320279164" sldId="269"/>
            <ac:picMk id="5" creationId="{AAF481CF-A5C7-439B-9D7B-978A666F7E61}"/>
          </ac:picMkLst>
        </pc:picChg>
        <pc:picChg chg="add mod">
          <ac:chgData name="Vishal Potdar" userId="a1fa2d5f5785cbaf" providerId="LiveId" clId="{28ACC659-2D20-4B1A-9226-629388F68704}" dt="2023-09-20T16:17:49.243" v="2449" actId="1076"/>
          <ac:picMkLst>
            <pc:docMk/>
            <pc:sldMk cId="320279164" sldId="269"/>
            <ac:picMk id="7" creationId="{56B45D75-C36D-CA81-52E0-04A2F3018F8B}"/>
          </ac:picMkLst>
        </pc:picChg>
      </pc:sldChg>
      <pc:sldChg chg="modSp mod">
        <pc:chgData name="Vishal Potdar" userId="a1fa2d5f5785cbaf" providerId="LiveId" clId="{28ACC659-2D20-4B1A-9226-629388F68704}" dt="2023-09-20T16:35:32.173" v="2715" actId="27636"/>
        <pc:sldMkLst>
          <pc:docMk/>
          <pc:sldMk cId="218621602" sldId="270"/>
        </pc:sldMkLst>
        <pc:spChg chg="mod">
          <ac:chgData name="Vishal Potdar" userId="a1fa2d5f5785cbaf" providerId="LiveId" clId="{28ACC659-2D20-4B1A-9226-629388F68704}" dt="2023-09-20T16:35:32.173" v="2715" actId="27636"/>
          <ac:spMkLst>
            <pc:docMk/>
            <pc:sldMk cId="218621602" sldId="270"/>
            <ac:spMk id="3" creationId="{CFE6CA6F-D412-0896-F1DC-E257B94C4FAE}"/>
          </ac:spMkLst>
        </pc:spChg>
      </pc:sldChg>
      <pc:sldChg chg="modSp new mod">
        <pc:chgData name="Vishal Potdar" userId="a1fa2d5f5785cbaf" providerId="LiveId" clId="{28ACC659-2D20-4B1A-9226-629388F68704}" dt="2023-09-20T15:57:10.188" v="2085" actId="1076"/>
        <pc:sldMkLst>
          <pc:docMk/>
          <pc:sldMk cId="902711012" sldId="271"/>
        </pc:sldMkLst>
        <pc:spChg chg="mod">
          <ac:chgData name="Vishal Potdar" userId="a1fa2d5f5785cbaf" providerId="LiveId" clId="{28ACC659-2D20-4B1A-9226-629388F68704}" dt="2023-09-16T04:37:46.493" v="35" actId="20577"/>
          <ac:spMkLst>
            <pc:docMk/>
            <pc:sldMk cId="902711012" sldId="271"/>
            <ac:spMk id="2" creationId="{04E84C94-A86C-7018-700D-D9006E8D597D}"/>
          </ac:spMkLst>
        </pc:spChg>
        <pc:spChg chg="mod">
          <ac:chgData name="Vishal Potdar" userId="a1fa2d5f5785cbaf" providerId="LiveId" clId="{28ACC659-2D20-4B1A-9226-629388F68704}" dt="2023-09-20T15:56:47.761" v="2081" actId="1076"/>
          <ac:spMkLst>
            <pc:docMk/>
            <pc:sldMk cId="902711012" sldId="271"/>
            <ac:spMk id="3" creationId="{24C01E25-4534-8FE0-60C9-E70974581130}"/>
          </ac:spMkLst>
        </pc:spChg>
        <pc:spChg chg="mod">
          <ac:chgData name="Vishal Potdar" userId="a1fa2d5f5785cbaf" providerId="LiveId" clId="{28ACC659-2D20-4B1A-9226-629388F68704}" dt="2023-09-20T15:56:55.458" v="2083" actId="1076"/>
          <ac:spMkLst>
            <pc:docMk/>
            <pc:sldMk cId="902711012" sldId="271"/>
            <ac:spMk id="4" creationId="{E9B2D3FE-FE00-CBCC-47AC-65ECF3232665}"/>
          </ac:spMkLst>
        </pc:spChg>
        <pc:spChg chg="mod">
          <ac:chgData name="Vishal Potdar" userId="a1fa2d5f5785cbaf" providerId="LiveId" clId="{28ACC659-2D20-4B1A-9226-629388F68704}" dt="2023-09-20T15:56:51.871" v="2082" actId="1076"/>
          <ac:spMkLst>
            <pc:docMk/>
            <pc:sldMk cId="902711012" sldId="271"/>
            <ac:spMk id="5" creationId="{E426922C-A5F5-52DA-FFF2-F487F86F0BF2}"/>
          </ac:spMkLst>
        </pc:spChg>
        <pc:spChg chg="mod">
          <ac:chgData name="Vishal Potdar" userId="a1fa2d5f5785cbaf" providerId="LiveId" clId="{28ACC659-2D20-4B1A-9226-629388F68704}" dt="2023-09-20T15:57:10.188" v="2085" actId="1076"/>
          <ac:spMkLst>
            <pc:docMk/>
            <pc:sldMk cId="902711012" sldId="271"/>
            <ac:spMk id="6" creationId="{5AF30590-35DC-C916-11C2-84CFFB4CAEF5}"/>
          </ac:spMkLst>
        </pc:spChg>
      </pc:sldChg>
      <pc:sldChg chg="new del">
        <pc:chgData name="Vishal Potdar" userId="a1fa2d5f5785cbaf" providerId="LiveId" clId="{28ACC659-2D20-4B1A-9226-629388F68704}" dt="2023-09-19T13:03:04.736" v="418" actId="2696"/>
        <pc:sldMkLst>
          <pc:docMk/>
          <pc:sldMk cId="1203187994" sldId="272"/>
        </pc:sldMkLst>
      </pc:sldChg>
      <pc:sldChg chg="addSp modSp new mod">
        <pc:chgData name="Vishal Potdar" userId="a1fa2d5f5785cbaf" providerId="LiveId" clId="{28ACC659-2D20-4B1A-9226-629388F68704}" dt="2023-09-19T12:42:25.170" v="111" actId="255"/>
        <pc:sldMkLst>
          <pc:docMk/>
          <pc:sldMk cId="254946620" sldId="273"/>
        </pc:sldMkLst>
        <pc:spChg chg="add mod">
          <ac:chgData name="Vishal Potdar" userId="a1fa2d5f5785cbaf" providerId="LiveId" clId="{28ACC659-2D20-4B1A-9226-629388F68704}" dt="2023-09-19T12:42:25.170" v="111" actId="255"/>
          <ac:spMkLst>
            <pc:docMk/>
            <pc:sldMk cId="254946620" sldId="273"/>
            <ac:spMk id="2" creationId="{593CFFB0-5BBF-17F1-7498-805B7012EECC}"/>
          </ac:spMkLst>
        </pc:spChg>
      </pc:sldChg>
      <pc:sldChg chg="addSp modSp new mod">
        <pc:chgData name="Vishal Potdar" userId="a1fa2d5f5785cbaf" providerId="LiveId" clId="{28ACC659-2D20-4B1A-9226-629388F68704}" dt="2023-09-20T16:36:40.785" v="2721" actId="20577"/>
        <pc:sldMkLst>
          <pc:docMk/>
          <pc:sldMk cId="3336120078" sldId="274"/>
        </pc:sldMkLst>
        <pc:spChg chg="mod">
          <ac:chgData name="Vishal Potdar" userId="a1fa2d5f5785cbaf" providerId="LiveId" clId="{28ACC659-2D20-4B1A-9226-629388F68704}" dt="2023-09-19T13:16:35.355" v="748" actId="20577"/>
          <ac:spMkLst>
            <pc:docMk/>
            <pc:sldMk cId="3336120078" sldId="274"/>
            <ac:spMk id="2" creationId="{1083D50C-0D8A-3EF1-CECD-1CF8772CFD5C}"/>
          </ac:spMkLst>
        </pc:spChg>
        <pc:spChg chg="add mod">
          <ac:chgData name="Vishal Potdar" userId="a1fa2d5f5785cbaf" providerId="LiveId" clId="{28ACC659-2D20-4B1A-9226-629388F68704}" dt="2023-09-20T16:36:40.785" v="2721" actId="20577"/>
          <ac:spMkLst>
            <pc:docMk/>
            <pc:sldMk cId="3336120078" sldId="274"/>
            <ac:spMk id="3" creationId="{DE37F50D-26B2-D3E9-03E4-50888A1F9937}"/>
          </ac:spMkLst>
        </pc:spChg>
      </pc:sldChg>
      <pc:sldChg chg="modSp new mod">
        <pc:chgData name="Vishal Potdar" userId="a1fa2d5f5785cbaf" providerId="LiveId" clId="{28ACC659-2D20-4B1A-9226-629388F68704}" dt="2023-09-20T16:36:58.778" v="2724" actId="20577"/>
        <pc:sldMkLst>
          <pc:docMk/>
          <pc:sldMk cId="1237443206" sldId="275"/>
        </pc:sldMkLst>
        <pc:spChg chg="mod">
          <ac:chgData name="Vishal Potdar" userId="a1fa2d5f5785cbaf" providerId="LiveId" clId="{28ACC659-2D20-4B1A-9226-629388F68704}" dt="2023-09-19T13:22:25.072" v="777" actId="20577"/>
          <ac:spMkLst>
            <pc:docMk/>
            <pc:sldMk cId="1237443206" sldId="275"/>
            <ac:spMk id="2" creationId="{AD2DF03E-AC8B-5BCF-442D-B1ED97FFA4CB}"/>
          </ac:spMkLst>
        </pc:spChg>
        <pc:spChg chg="mod">
          <ac:chgData name="Vishal Potdar" userId="a1fa2d5f5785cbaf" providerId="LiveId" clId="{28ACC659-2D20-4B1A-9226-629388F68704}" dt="2023-09-20T16:36:58.778" v="2724" actId="20577"/>
          <ac:spMkLst>
            <pc:docMk/>
            <pc:sldMk cId="1237443206" sldId="275"/>
            <ac:spMk id="3" creationId="{869576FD-819E-B377-0A9F-7E8AF6BC4F3A}"/>
          </ac:spMkLst>
        </pc:spChg>
      </pc:sldChg>
      <pc:sldChg chg="addSp delSp modSp new mod">
        <pc:chgData name="Vishal Potdar" userId="a1fa2d5f5785cbaf" providerId="LiveId" clId="{28ACC659-2D20-4B1A-9226-629388F68704}" dt="2023-09-19T14:15:58.664" v="967" actId="14100"/>
        <pc:sldMkLst>
          <pc:docMk/>
          <pc:sldMk cId="2494247874" sldId="276"/>
        </pc:sldMkLst>
        <pc:spChg chg="mod">
          <ac:chgData name="Vishal Potdar" userId="a1fa2d5f5785cbaf" providerId="LiveId" clId="{28ACC659-2D20-4B1A-9226-629388F68704}" dt="2023-09-19T13:36:03.667" v="872" actId="20577"/>
          <ac:spMkLst>
            <pc:docMk/>
            <pc:sldMk cId="2494247874" sldId="276"/>
            <ac:spMk id="2" creationId="{8C860D16-B3B7-6A22-DEB9-CA6707BFC16E}"/>
          </ac:spMkLst>
        </pc:spChg>
        <pc:spChg chg="del">
          <ac:chgData name="Vishal Potdar" userId="a1fa2d5f5785cbaf" providerId="LiveId" clId="{28ACC659-2D20-4B1A-9226-629388F68704}" dt="2023-09-19T13:38:32.619" v="927" actId="931"/>
          <ac:spMkLst>
            <pc:docMk/>
            <pc:sldMk cId="2494247874" sldId="276"/>
            <ac:spMk id="3" creationId="{822F445E-8EAA-88D5-3488-98E6463AFAEB}"/>
          </ac:spMkLst>
        </pc:spChg>
        <pc:spChg chg="add mod">
          <ac:chgData name="Vishal Potdar" userId="a1fa2d5f5785cbaf" providerId="LiveId" clId="{28ACC659-2D20-4B1A-9226-629388F68704}" dt="2023-09-19T14:15:58.664" v="967" actId="14100"/>
          <ac:spMkLst>
            <pc:docMk/>
            <pc:sldMk cId="2494247874" sldId="276"/>
            <ac:spMk id="6" creationId="{442FED37-9125-8A5D-CE2F-238597040340}"/>
          </ac:spMkLst>
        </pc:spChg>
        <pc:picChg chg="add mod">
          <ac:chgData name="Vishal Potdar" userId="a1fa2d5f5785cbaf" providerId="LiveId" clId="{28ACC659-2D20-4B1A-9226-629388F68704}" dt="2023-09-19T13:53:30.142" v="942" actId="1076"/>
          <ac:picMkLst>
            <pc:docMk/>
            <pc:sldMk cId="2494247874" sldId="276"/>
            <ac:picMk id="5" creationId="{D085CBD6-701D-D710-45FF-F4AE56567C20}"/>
          </ac:picMkLst>
        </pc:picChg>
      </pc:sldChg>
      <pc:sldChg chg="addSp delSp modSp new mod">
        <pc:chgData name="Vishal Potdar" userId="a1fa2d5f5785cbaf" providerId="LiveId" clId="{28ACC659-2D20-4B1A-9226-629388F68704}" dt="2023-09-20T16:49:15.956" v="3101" actId="20577"/>
        <pc:sldMkLst>
          <pc:docMk/>
          <pc:sldMk cId="2380265738" sldId="277"/>
        </pc:sldMkLst>
        <pc:spChg chg="mod">
          <ac:chgData name="Vishal Potdar" userId="a1fa2d5f5785cbaf" providerId="LiveId" clId="{28ACC659-2D20-4B1A-9226-629388F68704}" dt="2023-09-20T16:49:15.956" v="3101" actId="20577"/>
          <ac:spMkLst>
            <pc:docMk/>
            <pc:sldMk cId="2380265738" sldId="277"/>
            <ac:spMk id="2" creationId="{684C2A7F-7D62-02FF-C306-64006C073F40}"/>
          </ac:spMkLst>
        </pc:spChg>
        <pc:spChg chg="del">
          <ac:chgData name="Vishal Potdar" userId="a1fa2d5f5785cbaf" providerId="LiveId" clId="{28ACC659-2D20-4B1A-9226-629388F68704}" dt="2023-09-19T13:38:52.199" v="931" actId="931"/>
          <ac:spMkLst>
            <pc:docMk/>
            <pc:sldMk cId="2380265738" sldId="277"/>
            <ac:spMk id="3" creationId="{3BB6CA58-B511-CC3F-5110-F6A40465EC73}"/>
          </ac:spMkLst>
        </pc:spChg>
        <pc:spChg chg="add mod">
          <ac:chgData name="Vishal Potdar" userId="a1fa2d5f5785cbaf" providerId="LiveId" clId="{28ACC659-2D20-4B1A-9226-629388F68704}" dt="2023-09-19T14:04:48.079" v="953" actId="20577"/>
          <ac:spMkLst>
            <pc:docMk/>
            <pc:sldMk cId="2380265738" sldId="277"/>
            <ac:spMk id="6" creationId="{8FA322A2-707F-F70A-3428-0622405B7795}"/>
          </ac:spMkLst>
        </pc:spChg>
        <pc:picChg chg="add mod">
          <ac:chgData name="Vishal Potdar" userId="a1fa2d5f5785cbaf" providerId="LiveId" clId="{28ACC659-2D20-4B1A-9226-629388F68704}" dt="2023-09-19T13:53:41.189" v="943" actId="14100"/>
          <ac:picMkLst>
            <pc:docMk/>
            <pc:sldMk cId="2380265738" sldId="277"/>
            <ac:picMk id="5" creationId="{B7251ED9-0CF8-990E-956D-D90CBD885964}"/>
          </ac:picMkLst>
        </pc:picChg>
      </pc:sldChg>
      <pc:sldChg chg="addSp delSp modSp new mod">
        <pc:chgData name="Vishal Potdar" userId="a1fa2d5f5785cbaf" providerId="LiveId" clId="{28ACC659-2D20-4B1A-9226-629388F68704}" dt="2023-09-20T16:49:19.480" v="3103" actId="20577"/>
        <pc:sldMkLst>
          <pc:docMk/>
          <pc:sldMk cId="2984987288" sldId="278"/>
        </pc:sldMkLst>
        <pc:spChg chg="mod">
          <ac:chgData name="Vishal Potdar" userId="a1fa2d5f5785cbaf" providerId="LiveId" clId="{28ACC659-2D20-4B1A-9226-629388F68704}" dt="2023-09-20T16:49:19.480" v="3103" actId="20577"/>
          <ac:spMkLst>
            <pc:docMk/>
            <pc:sldMk cId="2984987288" sldId="278"/>
            <ac:spMk id="2" creationId="{1BE248F3-A3F7-7DF7-768B-4715FC3B2689}"/>
          </ac:spMkLst>
        </pc:spChg>
        <pc:spChg chg="del">
          <ac:chgData name="Vishal Potdar" userId="a1fa2d5f5785cbaf" providerId="LiveId" clId="{28ACC659-2D20-4B1A-9226-629388F68704}" dt="2023-09-19T13:39:17.853" v="936" actId="931"/>
          <ac:spMkLst>
            <pc:docMk/>
            <pc:sldMk cId="2984987288" sldId="278"/>
            <ac:spMk id="3" creationId="{91CE5DCB-86BD-E80E-E922-5A8FE4357BA9}"/>
          </ac:spMkLst>
        </pc:spChg>
        <pc:spChg chg="add mod">
          <ac:chgData name="Vishal Potdar" userId="a1fa2d5f5785cbaf" providerId="LiveId" clId="{28ACC659-2D20-4B1A-9226-629388F68704}" dt="2023-09-20T15:12:31.043" v="2002" actId="14100"/>
          <ac:spMkLst>
            <pc:docMk/>
            <pc:sldMk cId="2984987288" sldId="278"/>
            <ac:spMk id="6" creationId="{244EEC1B-A459-2406-29E3-0B1DC0C94F64}"/>
          </ac:spMkLst>
        </pc:spChg>
        <pc:picChg chg="add mod">
          <ac:chgData name="Vishal Potdar" userId="a1fa2d5f5785cbaf" providerId="LiveId" clId="{28ACC659-2D20-4B1A-9226-629388F68704}" dt="2023-09-19T14:06:42.109" v="955" actId="14100"/>
          <ac:picMkLst>
            <pc:docMk/>
            <pc:sldMk cId="2984987288" sldId="278"/>
            <ac:picMk id="5" creationId="{403D2943-3E23-1CCF-4DD1-8D599E73D791}"/>
          </ac:picMkLst>
        </pc:picChg>
      </pc:sldChg>
      <pc:sldChg chg="addSp modSp new mod">
        <pc:chgData name="Vishal Potdar" userId="a1fa2d5f5785cbaf" providerId="LiveId" clId="{28ACC659-2D20-4B1A-9226-629388F68704}" dt="2023-09-20T15:55:55.208" v="2077" actId="1076"/>
        <pc:sldMkLst>
          <pc:docMk/>
          <pc:sldMk cId="2010874134" sldId="279"/>
        </pc:sldMkLst>
        <pc:spChg chg="mod">
          <ac:chgData name="Vishal Potdar" userId="a1fa2d5f5785cbaf" providerId="LiveId" clId="{28ACC659-2D20-4B1A-9226-629388F68704}" dt="2023-09-19T14:27:10.690" v="1125" actId="20577"/>
          <ac:spMkLst>
            <pc:docMk/>
            <pc:sldMk cId="2010874134" sldId="279"/>
            <ac:spMk id="2" creationId="{984519D8-A3E0-C471-BBBA-FF3A3B893057}"/>
          </ac:spMkLst>
        </pc:spChg>
        <pc:spChg chg="mod">
          <ac:chgData name="Vishal Potdar" userId="a1fa2d5f5785cbaf" providerId="LiveId" clId="{28ACC659-2D20-4B1A-9226-629388F68704}" dt="2023-09-20T15:55:55.208" v="2077" actId="1076"/>
          <ac:spMkLst>
            <pc:docMk/>
            <pc:sldMk cId="2010874134" sldId="279"/>
            <ac:spMk id="3" creationId="{50A0D407-71EF-C4F0-AA27-8FA8177F69D5}"/>
          </ac:spMkLst>
        </pc:spChg>
        <pc:picChg chg="add mod">
          <ac:chgData name="Vishal Potdar" userId="a1fa2d5f5785cbaf" providerId="LiveId" clId="{28ACC659-2D20-4B1A-9226-629388F68704}" dt="2023-09-19T14:37:05.643" v="1441" actId="14100"/>
          <ac:picMkLst>
            <pc:docMk/>
            <pc:sldMk cId="2010874134" sldId="279"/>
            <ac:picMk id="5" creationId="{8761C4B5-B2C1-1E08-6B70-79CD70C01BFA}"/>
          </ac:picMkLst>
        </pc:picChg>
      </pc:sldChg>
      <pc:sldChg chg="addSp delSp modSp new del mod">
        <pc:chgData name="Vishal Potdar" userId="a1fa2d5f5785cbaf" providerId="LiveId" clId="{28ACC659-2D20-4B1A-9226-629388F68704}" dt="2023-09-20T16:20:58.612" v="2555" actId="2696"/>
        <pc:sldMkLst>
          <pc:docMk/>
          <pc:sldMk cId="1640801391" sldId="280"/>
        </pc:sldMkLst>
        <pc:spChg chg="mod">
          <ac:chgData name="Vishal Potdar" userId="a1fa2d5f5785cbaf" providerId="LiveId" clId="{28ACC659-2D20-4B1A-9226-629388F68704}" dt="2023-09-20T15:54:19.697" v="2071" actId="20577"/>
          <ac:spMkLst>
            <pc:docMk/>
            <pc:sldMk cId="1640801391" sldId="280"/>
            <ac:spMk id="2" creationId="{2C54F898-18C5-CEEC-F4BC-65727EDB9E61}"/>
          </ac:spMkLst>
        </pc:spChg>
        <pc:spChg chg="mod">
          <ac:chgData name="Vishal Potdar" userId="a1fa2d5f5785cbaf" providerId="LiveId" clId="{28ACC659-2D20-4B1A-9226-629388F68704}" dt="2023-09-20T16:20:52.111" v="2553" actId="20577"/>
          <ac:spMkLst>
            <pc:docMk/>
            <pc:sldMk cId="1640801391" sldId="280"/>
            <ac:spMk id="3" creationId="{58E5C0C0-415F-0BB8-D15B-4C3998D04B9E}"/>
          </ac:spMkLst>
        </pc:spChg>
        <pc:picChg chg="add del mod">
          <ac:chgData name="Vishal Potdar" userId="a1fa2d5f5785cbaf" providerId="LiveId" clId="{28ACC659-2D20-4B1A-9226-629388F68704}" dt="2023-09-20T16:20:54.937" v="2554" actId="21"/>
          <ac:picMkLst>
            <pc:docMk/>
            <pc:sldMk cId="1640801391" sldId="280"/>
            <ac:picMk id="5" creationId="{06BE2211-420A-9704-5C6F-E8E30C294683}"/>
          </ac:picMkLst>
        </pc:picChg>
      </pc:sldChg>
      <pc:sldChg chg="modSp new mod">
        <pc:chgData name="Vishal Potdar" userId="a1fa2d5f5785cbaf" providerId="LiveId" clId="{28ACC659-2D20-4B1A-9226-629388F68704}" dt="2023-09-20T16:08:39.430" v="2369" actId="20577"/>
        <pc:sldMkLst>
          <pc:docMk/>
          <pc:sldMk cId="1757071154" sldId="281"/>
        </pc:sldMkLst>
        <pc:spChg chg="mod">
          <ac:chgData name="Vishal Potdar" userId="a1fa2d5f5785cbaf" providerId="LiveId" clId="{28ACC659-2D20-4B1A-9226-629388F68704}" dt="2023-09-20T16:02:50.746" v="2096" actId="20577"/>
          <ac:spMkLst>
            <pc:docMk/>
            <pc:sldMk cId="1757071154" sldId="281"/>
            <ac:spMk id="2" creationId="{3148ED6D-35A7-0DAC-71AE-05D72C542CA8}"/>
          </ac:spMkLst>
        </pc:spChg>
        <pc:spChg chg="mod">
          <ac:chgData name="Vishal Potdar" userId="a1fa2d5f5785cbaf" providerId="LiveId" clId="{28ACC659-2D20-4B1A-9226-629388F68704}" dt="2023-09-20T16:08:39.430" v="2369" actId="20577"/>
          <ac:spMkLst>
            <pc:docMk/>
            <pc:sldMk cId="1757071154" sldId="281"/>
            <ac:spMk id="3" creationId="{A5E32E4E-D62C-E5F9-5AE1-A778668271F4}"/>
          </ac:spMkLst>
        </pc:spChg>
      </pc:sldChg>
      <pc:sldChg chg="modSp new mod">
        <pc:chgData name="Vishal Potdar" userId="a1fa2d5f5785cbaf" providerId="LiveId" clId="{28ACC659-2D20-4B1A-9226-629388F68704}" dt="2023-09-20T16:31:46.090" v="2707" actId="27636"/>
        <pc:sldMkLst>
          <pc:docMk/>
          <pc:sldMk cId="2518977281" sldId="282"/>
        </pc:sldMkLst>
        <pc:spChg chg="mod">
          <ac:chgData name="Vishal Potdar" userId="a1fa2d5f5785cbaf" providerId="LiveId" clId="{28ACC659-2D20-4B1A-9226-629388F68704}" dt="2023-09-20T16:29:01.959" v="2694" actId="20577"/>
          <ac:spMkLst>
            <pc:docMk/>
            <pc:sldMk cId="2518977281" sldId="282"/>
            <ac:spMk id="2" creationId="{E8D2F364-BE3E-E1B6-21E9-268A84AEE2A2}"/>
          </ac:spMkLst>
        </pc:spChg>
        <pc:spChg chg="mod">
          <ac:chgData name="Vishal Potdar" userId="a1fa2d5f5785cbaf" providerId="LiveId" clId="{28ACC659-2D20-4B1A-9226-629388F68704}" dt="2023-09-20T16:31:46.090" v="2707" actId="27636"/>
          <ac:spMkLst>
            <pc:docMk/>
            <pc:sldMk cId="2518977281" sldId="282"/>
            <ac:spMk id="3" creationId="{B6E8E0E0-8F54-9BC1-8B48-F3D311A5A254}"/>
          </ac:spMkLst>
        </pc:spChg>
      </pc:sldChg>
      <pc:sldChg chg="addSp delSp modSp new mod">
        <pc:chgData name="Vishal Potdar" userId="a1fa2d5f5785cbaf" providerId="LiveId" clId="{28ACC659-2D20-4B1A-9226-629388F68704}" dt="2023-09-20T16:48:02.954" v="3093" actId="478"/>
        <pc:sldMkLst>
          <pc:docMk/>
          <pc:sldMk cId="3842372858" sldId="283"/>
        </pc:sldMkLst>
        <pc:spChg chg="mod">
          <ac:chgData name="Vishal Potdar" userId="a1fa2d5f5785cbaf" providerId="LiveId" clId="{28ACC659-2D20-4B1A-9226-629388F68704}" dt="2023-09-20T16:40:37.938" v="2747" actId="20577"/>
          <ac:spMkLst>
            <pc:docMk/>
            <pc:sldMk cId="3842372858" sldId="283"/>
            <ac:spMk id="2" creationId="{FD3432E7-BF42-3B1C-66EA-C3774FA73929}"/>
          </ac:spMkLst>
        </pc:spChg>
        <pc:spChg chg="mod">
          <ac:chgData name="Vishal Potdar" userId="a1fa2d5f5785cbaf" providerId="LiveId" clId="{28ACC659-2D20-4B1A-9226-629388F68704}" dt="2023-09-20T16:47:36.712" v="3089" actId="20577"/>
          <ac:spMkLst>
            <pc:docMk/>
            <pc:sldMk cId="3842372858" sldId="283"/>
            <ac:spMk id="3" creationId="{4125D415-B82B-D997-A0D2-288F7ACB46F9}"/>
          </ac:spMkLst>
        </pc:spChg>
        <pc:spChg chg="add del mod">
          <ac:chgData name="Vishal Potdar" userId="a1fa2d5f5785cbaf" providerId="LiveId" clId="{28ACC659-2D20-4B1A-9226-629388F68704}" dt="2023-09-20T16:45:02.329" v="3038" actId="767"/>
          <ac:spMkLst>
            <pc:docMk/>
            <pc:sldMk cId="3842372858" sldId="283"/>
            <ac:spMk id="4" creationId="{A555A691-59E8-8EEF-769B-65025EA18694}"/>
          </ac:spMkLst>
        </pc:spChg>
        <pc:spChg chg="add del mod">
          <ac:chgData name="Vishal Potdar" userId="a1fa2d5f5785cbaf" providerId="LiveId" clId="{28ACC659-2D20-4B1A-9226-629388F68704}" dt="2023-09-20T16:45:09.874" v="3040" actId="767"/>
          <ac:spMkLst>
            <pc:docMk/>
            <pc:sldMk cId="3842372858" sldId="283"/>
            <ac:spMk id="5" creationId="{CF37A5F8-E71D-0DE4-FDF0-8A01E1F812A5}"/>
          </ac:spMkLst>
        </pc:spChg>
        <pc:spChg chg="add del mod">
          <ac:chgData name="Vishal Potdar" userId="a1fa2d5f5785cbaf" providerId="LiveId" clId="{28ACC659-2D20-4B1A-9226-629388F68704}" dt="2023-09-20T16:48:02.954" v="3093" actId="478"/>
          <ac:spMkLst>
            <pc:docMk/>
            <pc:sldMk cId="3842372858" sldId="283"/>
            <ac:spMk id="6" creationId="{770F5278-29FB-E6D1-D247-DBB5F05FB4A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9/20/2023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9/20/2023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9/20/2023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EEFDB-FA19-73FF-87E6-8AD4458BE0F9}"/>
              </a:ext>
            </a:extLst>
          </p:cNvPr>
          <p:cNvSpPr>
            <a:spLocks noGrp="1"/>
          </p:cNvSpPr>
          <p:nvPr>
            <p:ph type="ctrTitle"/>
          </p:nvPr>
        </p:nvSpPr>
        <p:spPr>
          <a:xfrm>
            <a:off x="3057859" y="700699"/>
            <a:ext cx="8637073" cy="2174582"/>
          </a:xfrm>
        </p:spPr>
        <p:txBody>
          <a:bodyPr>
            <a:normAutofit/>
          </a:bodyPr>
          <a:lstStyle/>
          <a:p>
            <a:r>
              <a:rPr lang="en-US" dirty="0"/>
              <a:t>                          </a:t>
            </a:r>
            <a:r>
              <a:rPr lang="en-US" dirty="0">
                <a:effectLst>
                  <a:outerShdw blurRad="38100" dist="38100" dir="2700000" algn="tl">
                    <a:srgbClr val="000000">
                      <a:alpha val="43137"/>
                    </a:srgbClr>
                  </a:outerShdw>
                </a:effectLst>
              </a:rPr>
              <a:t>Data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          warehousing</a:t>
            </a:r>
            <a:endParaRPr lang="en-IN"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48533AF0-77BB-AC82-F9C3-AE3C178E7C38}"/>
              </a:ext>
            </a:extLst>
          </p:cNvPr>
          <p:cNvSpPr>
            <a:spLocks noGrp="1"/>
          </p:cNvSpPr>
          <p:nvPr>
            <p:ph type="subTitle" idx="1"/>
          </p:nvPr>
        </p:nvSpPr>
        <p:spPr>
          <a:xfrm>
            <a:off x="2417779" y="3541364"/>
            <a:ext cx="7935262" cy="2280316"/>
          </a:xfrm>
        </p:spPr>
        <p:txBody>
          <a:bodyPr>
            <a:noAutofit/>
          </a:bodyPr>
          <a:lstStyle/>
          <a:p>
            <a:r>
              <a:rPr lang="en-US" sz="1600" dirty="0"/>
              <a:t>Presentation prepared by:</a:t>
            </a:r>
          </a:p>
          <a:p>
            <a:r>
              <a:rPr lang="en-US" sz="1600" dirty="0"/>
              <a:t>1. Komal Potdar        </a:t>
            </a:r>
          </a:p>
          <a:p>
            <a:r>
              <a:rPr lang="en-US" sz="1600" dirty="0"/>
              <a:t>2. Namrata </a:t>
            </a:r>
            <a:r>
              <a:rPr lang="en-US" sz="1600" dirty="0" err="1"/>
              <a:t>gaikwad</a:t>
            </a:r>
            <a:endParaRPr lang="en-US" sz="1600" dirty="0"/>
          </a:p>
          <a:p>
            <a:r>
              <a:rPr lang="en-US" sz="1600" dirty="0"/>
              <a:t>3. Meenakshi </a:t>
            </a:r>
            <a:r>
              <a:rPr lang="en-US" sz="1600" dirty="0" err="1"/>
              <a:t>sutar</a:t>
            </a:r>
            <a:endParaRPr lang="en-US" sz="1600" dirty="0"/>
          </a:p>
          <a:p>
            <a:r>
              <a:rPr lang="en-US" sz="1600" dirty="0"/>
              <a:t>4. Gaurang </a:t>
            </a:r>
            <a:r>
              <a:rPr lang="en-US" sz="1600" dirty="0" err="1"/>
              <a:t>khanderay</a:t>
            </a:r>
            <a:endParaRPr lang="en-US" sz="1600" dirty="0"/>
          </a:p>
          <a:p>
            <a:r>
              <a:rPr lang="en-US" sz="1600" dirty="0"/>
              <a:t>5. Aditya </a:t>
            </a:r>
            <a:r>
              <a:rPr lang="en-US" sz="1600" dirty="0" err="1"/>
              <a:t>kurapati</a:t>
            </a:r>
            <a:endParaRPr lang="en-IN" sz="1600" dirty="0"/>
          </a:p>
        </p:txBody>
      </p:sp>
      <p:pic>
        <p:nvPicPr>
          <p:cNvPr id="7" name="Picture 6">
            <a:extLst>
              <a:ext uri="{FF2B5EF4-FFF2-40B4-BE49-F238E27FC236}">
                <a16:creationId xmlns:a16="http://schemas.microsoft.com/office/drawing/2014/main" id="{1F74302B-DAC8-1D1E-BADB-751D74DF0D2D}"/>
              </a:ext>
            </a:extLst>
          </p:cNvPr>
          <p:cNvPicPr>
            <a:picLocks noChangeAspect="1"/>
          </p:cNvPicPr>
          <p:nvPr/>
        </p:nvPicPr>
        <p:blipFill>
          <a:blip r:embed="rId2"/>
          <a:stretch>
            <a:fillRect/>
          </a:stretch>
        </p:blipFill>
        <p:spPr>
          <a:xfrm>
            <a:off x="1673257" y="288957"/>
            <a:ext cx="2586324" cy="2586324"/>
          </a:xfrm>
          <a:prstGeom prst="rect">
            <a:avLst/>
          </a:prstGeom>
        </p:spPr>
      </p:pic>
    </p:spTree>
    <p:extLst>
      <p:ext uri="{BB962C8B-B14F-4D97-AF65-F5344CB8AC3E}">
        <p14:creationId xmlns:p14="http://schemas.microsoft.com/office/powerpoint/2010/main" val="1865757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23B0-A0F6-58A1-29DD-D1C61AF21047}"/>
              </a:ext>
            </a:extLst>
          </p:cNvPr>
          <p:cNvSpPr>
            <a:spLocks noGrp="1"/>
          </p:cNvSpPr>
          <p:nvPr>
            <p:ph type="title"/>
          </p:nvPr>
        </p:nvSpPr>
        <p:spPr/>
        <p:txBody>
          <a:bodyPr/>
          <a:lstStyle/>
          <a:p>
            <a:r>
              <a:rPr lang="en-IN" dirty="0"/>
              <a:t>Data warehouse models</a:t>
            </a:r>
          </a:p>
        </p:txBody>
      </p:sp>
      <p:sp>
        <p:nvSpPr>
          <p:cNvPr id="3" name="Content Placeholder 2">
            <a:extLst>
              <a:ext uri="{FF2B5EF4-FFF2-40B4-BE49-F238E27FC236}">
                <a16:creationId xmlns:a16="http://schemas.microsoft.com/office/drawing/2014/main" id="{F25B6067-009A-FB45-D588-65AEB39C7BF2}"/>
              </a:ext>
            </a:extLst>
          </p:cNvPr>
          <p:cNvSpPr>
            <a:spLocks noGrp="1"/>
          </p:cNvSpPr>
          <p:nvPr>
            <p:ph idx="1"/>
          </p:nvPr>
        </p:nvSpPr>
        <p:spPr/>
        <p:txBody>
          <a:bodyPr/>
          <a:lstStyle/>
          <a:p>
            <a:r>
              <a:rPr lang="en-IN" b="1" dirty="0"/>
              <a:t>Enterprise Warehouse</a:t>
            </a:r>
            <a:r>
              <a:rPr lang="en-IN" dirty="0"/>
              <a:t>: The information of the entire organization is collected related to various subjects in enterprise warehouse. Ex.</a:t>
            </a:r>
            <a:r>
              <a:rPr lang="en-IN" dirty="0">
                <a:solidFill>
                  <a:srgbClr val="111111"/>
                </a:solidFill>
                <a:latin typeface="Roboto" panose="02000000000000000000" pitchFamily="2" charset="0"/>
              </a:rPr>
              <a:t> </a:t>
            </a:r>
            <a:r>
              <a:rPr lang="en-IN" dirty="0"/>
              <a:t>Amazon Redshift, Google </a:t>
            </a:r>
            <a:r>
              <a:rPr lang="en-IN" dirty="0" err="1"/>
              <a:t>BigQuery</a:t>
            </a:r>
            <a:r>
              <a:rPr lang="en-IN" dirty="0"/>
              <a:t>.</a:t>
            </a:r>
            <a:r>
              <a:rPr lang="en-IN" b="0" i="0" dirty="0">
                <a:solidFill>
                  <a:srgbClr val="111111"/>
                </a:solidFill>
                <a:effectLst/>
                <a:latin typeface="Roboto" panose="02000000000000000000" pitchFamily="2" charset="0"/>
              </a:rPr>
              <a:t> </a:t>
            </a:r>
            <a:endParaRPr lang="en-IN" dirty="0"/>
          </a:p>
          <a:p>
            <a:r>
              <a:rPr lang="en-IN" b="1" dirty="0"/>
              <a:t>Data Mart</a:t>
            </a:r>
            <a:r>
              <a:rPr lang="en-IN" dirty="0"/>
              <a:t>: It is a subset of  Warehouse that is useful to a specific group of users. It can be categorized as Independent vs. dependent data marts. Ex. Marketing and Sales data mart.</a:t>
            </a:r>
          </a:p>
          <a:p>
            <a:r>
              <a:rPr lang="en-IN" b="1" dirty="0"/>
              <a:t>Virtual Warehouse</a:t>
            </a:r>
            <a:r>
              <a:rPr lang="en-IN" dirty="0"/>
              <a:t>: It is a set of views over operational database. Only some of the possible summary views may be materialized. Ex., </a:t>
            </a:r>
            <a:r>
              <a:rPr lang="en-US" dirty="0"/>
              <a:t>online inventory of items purchased.</a:t>
            </a:r>
            <a:endParaRPr lang="en-IN" dirty="0"/>
          </a:p>
        </p:txBody>
      </p:sp>
    </p:spTree>
    <p:extLst>
      <p:ext uri="{BB962C8B-B14F-4D97-AF65-F5344CB8AC3E}">
        <p14:creationId xmlns:p14="http://schemas.microsoft.com/office/powerpoint/2010/main" val="835895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300B-BA4F-919B-716E-8B2A14B1F7E8}"/>
              </a:ext>
            </a:extLst>
          </p:cNvPr>
          <p:cNvSpPr>
            <a:spLocks noGrp="1"/>
          </p:cNvSpPr>
          <p:nvPr>
            <p:ph type="title"/>
          </p:nvPr>
        </p:nvSpPr>
        <p:spPr/>
        <p:txBody>
          <a:bodyPr/>
          <a:lstStyle/>
          <a:p>
            <a:r>
              <a:rPr lang="en-IN" dirty="0"/>
              <a:t>Data warehouse components </a:t>
            </a:r>
          </a:p>
        </p:txBody>
      </p:sp>
      <p:pic>
        <p:nvPicPr>
          <p:cNvPr id="7" name="Content Placeholder 6">
            <a:extLst>
              <a:ext uri="{FF2B5EF4-FFF2-40B4-BE49-F238E27FC236}">
                <a16:creationId xmlns:a16="http://schemas.microsoft.com/office/drawing/2014/main" id="{56B45D75-C36D-CA81-52E0-04A2F3018F8B}"/>
              </a:ext>
            </a:extLst>
          </p:cNvPr>
          <p:cNvPicPr>
            <a:picLocks noGrp="1" noChangeAspect="1"/>
          </p:cNvPicPr>
          <p:nvPr>
            <p:ph idx="1"/>
          </p:nvPr>
        </p:nvPicPr>
        <p:blipFill>
          <a:blip r:embed="rId2"/>
          <a:stretch>
            <a:fillRect/>
          </a:stretch>
        </p:blipFill>
        <p:spPr>
          <a:xfrm>
            <a:off x="2651760" y="2066924"/>
            <a:ext cx="6421120" cy="3805556"/>
          </a:xfrm>
        </p:spPr>
      </p:pic>
    </p:spTree>
    <p:extLst>
      <p:ext uri="{BB962C8B-B14F-4D97-AF65-F5344CB8AC3E}">
        <p14:creationId xmlns:p14="http://schemas.microsoft.com/office/powerpoint/2010/main" val="320279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740A7-F6FB-B85D-3B04-A2F7E53401C3}"/>
              </a:ext>
            </a:extLst>
          </p:cNvPr>
          <p:cNvSpPr>
            <a:spLocks noGrp="1"/>
          </p:cNvSpPr>
          <p:nvPr>
            <p:ph type="title"/>
          </p:nvPr>
        </p:nvSpPr>
        <p:spPr/>
        <p:txBody>
          <a:bodyPr/>
          <a:lstStyle/>
          <a:p>
            <a:r>
              <a:rPr lang="en-IN" dirty="0"/>
              <a:t>Data warehouse components </a:t>
            </a:r>
          </a:p>
        </p:txBody>
      </p:sp>
      <p:sp>
        <p:nvSpPr>
          <p:cNvPr id="3" name="Content Placeholder 2">
            <a:extLst>
              <a:ext uri="{FF2B5EF4-FFF2-40B4-BE49-F238E27FC236}">
                <a16:creationId xmlns:a16="http://schemas.microsoft.com/office/drawing/2014/main" id="{CFE6CA6F-D412-0896-F1DC-E257B94C4FAE}"/>
              </a:ext>
            </a:extLst>
          </p:cNvPr>
          <p:cNvSpPr>
            <a:spLocks noGrp="1"/>
          </p:cNvSpPr>
          <p:nvPr>
            <p:ph idx="1"/>
          </p:nvPr>
        </p:nvSpPr>
        <p:spPr/>
        <p:txBody>
          <a:bodyPr>
            <a:normAutofit fontScale="92500" lnSpcReduction="10000"/>
          </a:bodyPr>
          <a:lstStyle/>
          <a:p>
            <a:r>
              <a:rPr lang="en-IN" b="1" dirty="0"/>
              <a:t>Source Data Components</a:t>
            </a:r>
            <a:r>
              <a:rPr lang="en-IN" dirty="0"/>
              <a:t>: </a:t>
            </a:r>
            <a:r>
              <a:rPr lang="en-US" dirty="0"/>
              <a:t>Source data coming into the data warehouses may be grouped into four broad categories as production data, internal data, archived data and external data.</a:t>
            </a:r>
          </a:p>
          <a:p>
            <a:pPr rtl="0"/>
            <a:r>
              <a:rPr lang="en-US" b="1" dirty="0"/>
              <a:t>Data Staging Components</a:t>
            </a:r>
            <a:r>
              <a:rPr lang="en-US" dirty="0"/>
              <a:t>: There are three primary functions that take place in the staging area i.e. data extraction, data transformation and data loading.</a:t>
            </a:r>
          </a:p>
          <a:p>
            <a:pPr rtl="0"/>
            <a:r>
              <a:rPr lang="en-US" b="1" dirty="0"/>
              <a:t>Data Storage Components</a:t>
            </a:r>
            <a:r>
              <a:rPr lang="en-US" dirty="0"/>
              <a:t>: Data storage is the component of the data warehouse that stores the data. </a:t>
            </a:r>
          </a:p>
          <a:p>
            <a:pPr rtl="0"/>
            <a:r>
              <a:rPr lang="en-US" b="1" dirty="0"/>
              <a:t>Information Delivery Component</a:t>
            </a:r>
            <a:r>
              <a:rPr lang="en-US" dirty="0"/>
              <a:t>: The information delivery element is used to enable the process of subscribing for data warehouse files and having it transferred to one or more destinations according to some customer-specified scheduling algorithm.</a:t>
            </a:r>
            <a:endParaRPr lang="en-IN" dirty="0"/>
          </a:p>
        </p:txBody>
      </p:sp>
    </p:spTree>
    <p:extLst>
      <p:ext uri="{BB962C8B-B14F-4D97-AF65-F5344CB8AC3E}">
        <p14:creationId xmlns:p14="http://schemas.microsoft.com/office/powerpoint/2010/main" val="218621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F364-BE3E-E1B6-21E9-268A84AEE2A2}"/>
              </a:ext>
            </a:extLst>
          </p:cNvPr>
          <p:cNvSpPr>
            <a:spLocks noGrp="1"/>
          </p:cNvSpPr>
          <p:nvPr>
            <p:ph type="title"/>
          </p:nvPr>
        </p:nvSpPr>
        <p:spPr/>
        <p:txBody>
          <a:bodyPr/>
          <a:lstStyle/>
          <a:p>
            <a:r>
              <a:rPr lang="en-IN" dirty="0"/>
              <a:t>Data warehouse components</a:t>
            </a:r>
          </a:p>
        </p:txBody>
      </p:sp>
      <p:sp>
        <p:nvSpPr>
          <p:cNvPr id="3" name="Content Placeholder 2">
            <a:extLst>
              <a:ext uri="{FF2B5EF4-FFF2-40B4-BE49-F238E27FC236}">
                <a16:creationId xmlns:a16="http://schemas.microsoft.com/office/drawing/2014/main" id="{B6E8E0E0-8F54-9BC1-8B48-F3D311A5A254}"/>
              </a:ext>
            </a:extLst>
          </p:cNvPr>
          <p:cNvSpPr>
            <a:spLocks noGrp="1"/>
          </p:cNvSpPr>
          <p:nvPr>
            <p:ph idx="1"/>
          </p:nvPr>
        </p:nvSpPr>
        <p:spPr>
          <a:xfrm>
            <a:off x="1451579" y="2015732"/>
            <a:ext cx="9603275" cy="3572268"/>
          </a:xfrm>
        </p:spPr>
        <p:txBody>
          <a:bodyPr>
            <a:normAutofit lnSpcReduction="10000"/>
          </a:bodyPr>
          <a:lstStyle/>
          <a:p>
            <a:r>
              <a:rPr lang="en-IN" b="1" dirty="0"/>
              <a:t>Metadata Components: </a:t>
            </a:r>
            <a:r>
              <a:rPr lang="en-US" dirty="0"/>
              <a:t>Metadata in a data warehouse is equal to the data dictionary or the data catalog in a database management system. In which, we keep the data about the logical data structures, the data about the records and addresses, the information about the indexes, and so on.</a:t>
            </a:r>
            <a:endParaRPr lang="en-IN" b="1" dirty="0"/>
          </a:p>
          <a:p>
            <a:r>
              <a:rPr lang="en-IN" b="1" dirty="0"/>
              <a:t>Data Marts: </a:t>
            </a:r>
            <a:r>
              <a:rPr lang="en-US" dirty="0"/>
              <a:t>It includes a subset of corporate-wide data that is of value to a specific group of users. The scope is confined to particular selected subjects.</a:t>
            </a:r>
          </a:p>
          <a:p>
            <a:r>
              <a:rPr lang="en-IN" b="1" dirty="0"/>
              <a:t>Management and Control Component: </a:t>
            </a:r>
            <a:r>
              <a:rPr lang="en-US" dirty="0"/>
              <a:t>The management and control elements coordinate the services and functions within the data warehouse. These components control the data transformation and the data transfer into the data warehouse storage. </a:t>
            </a:r>
            <a:endParaRPr lang="en-IN" b="1" dirty="0"/>
          </a:p>
          <a:p>
            <a:endParaRPr lang="en-IN" b="1" dirty="0"/>
          </a:p>
        </p:txBody>
      </p:sp>
    </p:spTree>
    <p:extLst>
      <p:ext uri="{BB962C8B-B14F-4D97-AF65-F5344CB8AC3E}">
        <p14:creationId xmlns:p14="http://schemas.microsoft.com/office/powerpoint/2010/main" val="2518977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A56C3-8535-8A44-0C60-E6270A9ACF3D}"/>
              </a:ext>
            </a:extLst>
          </p:cNvPr>
          <p:cNvSpPr>
            <a:spLocks noGrp="1"/>
          </p:cNvSpPr>
          <p:nvPr>
            <p:ph type="title"/>
          </p:nvPr>
        </p:nvSpPr>
        <p:spPr>
          <a:xfrm>
            <a:off x="1502378" y="834059"/>
            <a:ext cx="9603275" cy="1014121"/>
          </a:xfrm>
        </p:spPr>
        <p:txBody>
          <a:bodyPr/>
          <a:lstStyle/>
          <a:p>
            <a:r>
              <a:rPr lang="en-US" dirty="0"/>
              <a:t>Benefits of data warehouse</a:t>
            </a:r>
            <a:endParaRPr lang="en-IN" dirty="0"/>
          </a:p>
        </p:txBody>
      </p:sp>
      <p:sp>
        <p:nvSpPr>
          <p:cNvPr id="3" name="Content Placeholder 2">
            <a:extLst>
              <a:ext uri="{FF2B5EF4-FFF2-40B4-BE49-F238E27FC236}">
                <a16:creationId xmlns:a16="http://schemas.microsoft.com/office/drawing/2014/main" id="{73D5E9B5-11B8-48BB-946A-98B51C6555C4}"/>
              </a:ext>
            </a:extLst>
          </p:cNvPr>
          <p:cNvSpPr>
            <a:spLocks noGrp="1"/>
          </p:cNvSpPr>
          <p:nvPr>
            <p:ph idx="1"/>
          </p:nvPr>
        </p:nvSpPr>
        <p:spPr>
          <a:xfrm>
            <a:off x="1370299" y="2032000"/>
            <a:ext cx="9603275" cy="3688080"/>
          </a:xfrm>
        </p:spPr>
        <p:txBody>
          <a:bodyPr>
            <a:normAutofit fontScale="92500" lnSpcReduction="20000"/>
          </a:bodyPr>
          <a:lstStyle/>
          <a:p>
            <a:r>
              <a:rPr lang="en-US" b="1" dirty="0"/>
              <a:t>Better business analytics</a:t>
            </a:r>
            <a:r>
              <a:rPr lang="en-US" dirty="0"/>
              <a:t>: Data warehouse plays an important role in every business to store and analysis of all the past data and records of the company. which can further increase the understanding or analysis of data to the company.</a:t>
            </a:r>
          </a:p>
          <a:p>
            <a:r>
              <a:rPr lang="en-US" b="1" dirty="0"/>
              <a:t>Faster Queries</a:t>
            </a:r>
            <a:r>
              <a:rPr lang="en-US" dirty="0"/>
              <a:t>: Data warehouse is designed to handle large queries that’s why it runs queries faster than the database.</a:t>
            </a:r>
          </a:p>
          <a:p>
            <a:r>
              <a:rPr lang="en-US" b="1" dirty="0"/>
              <a:t>Improved data Quality</a:t>
            </a:r>
            <a:r>
              <a:rPr lang="en-US" dirty="0"/>
              <a:t>: In the data warehouse the data you gathered from different sources is being stored and analyzed it does not interfere with or add data by itself so your quality of data is maintained and if you get any issue regarding data quality then the data warehouse team will solve this.</a:t>
            </a:r>
          </a:p>
          <a:p>
            <a:r>
              <a:rPr lang="en-US" b="1" dirty="0"/>
              <a:t>Historical Insight</a:t>
            </a:r>
            <a:r>
              <a:rPr lang="en-US" dirty="0"/>
              <a:t>: The warehouse stores all your historical data which contains details about the business so that one can analyze it at any time and extract insights from it</a:t>
            </a:r>
            <a:endParaRPr lang="en-IN" dirty="0"/>
          </a:p>
        </p:txBody>
      </p:sp>
    </p:spTree>
    <p:extLst>
      <p:ext uri="{BB962C8B-B14F-4D97-AF65-F5344CB8AC3E}">
        <p14:creationId xmlns:p14="http://schemas.microsoft.com/office/powerpoint/2010/main" val="2711993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F7A6A-E657-FAEF-CF73-2113BA144934}"/>
              </a:ext>
            </a:extLst>
          </p:cNvPr>
          <p:cNvSpPr>
            <a:spLocks noGrp="1"/>
          </p:cNvSpPr>
          <p:nvPr>
            <p:ph type="title"/>
          </p:nvPr>
        </p:nvSpPr>
        <p:spPr/>
        <p:txBody>
          <a:bodyPr/>
          <a:lstStyle/>
          <a:p>
            <a:r>
              <a:rPr lang="en-US" dirty="0"/>
              <a:t>Data warehouse applications</a:t>
            </a:r>
            <a:endParaRPr lang="en-IN" dirty="0"/>
          </a:p>
        </p:txBody>
      </p:sp>
      <p:sp>
        <p:nvSpPr>
          <p:cNvPr id="3" name="Content Placeholder 2">
            <a:extLst>
              <a:ext uri="{FF2B5EF4-FFF2-40B4-BE49-F238E27FC236}">
                <a16:creationId xmlns:a16="http://schemas.microsoft.com/office/drawing/2014/main" id="{B37CB84E-DE54-6177-1C1F-F2196389E52E}"/>
              </a:ext>
            </a:extLst>
          </p:cNvPr>
          <p:cNvSpPr>
            <a:spLocks noGrp="1"/>
          </p:cNvSpPr>
          <p:nvPr>
            <p:ph idx="1"/>
          </p:nvPr>
        </p:nvSpPr>
        <p:spPr>
          <a:xfrm>
            <a:off x="1370299" y="2066532"/>
            <a:ext cx="9684555" cy="3450613"/>
          </a:xfrm>
        </p:spPr>
        <p:txBody>
          <a:bodyPr>
            <a:noAutofit/>
          </a:bodyPr>
          <a:lstStyle/>
          <a:p>
            <a:r>
              <a:rPr lang="en-US" sz="1900" b="1" dirty="0"/>
              <a:t>Social Media Websites</a:t>
            </a:r>
            <a:r>
              <a:rPr lang="en-US" sz="1900" dirty="0"/>
              <a:t>: The social networking websites like Facebook, Twitter, </a:t>
            </a:r>
            <a:r>
              <a:rPr lang="en-US" sz="1900" dirty="0" err="1"/>
              <a:t>Linkedin</a:t>
            </a:r>
            <a:r>
              <a:rPr lang="en-US" sz="1900" dirty="0"/>
              <a:t>, etc. are based on analyzing large data sets. These sites gather data related to members, groups, locations, etc., and store it in a single central repository. Being a large amount of data, Data Warehouse is needed for implementing the same.</a:t>
            </a:r>
          </a:p>
          <a:p>
            <a:r>
              <a:rPr lang="en-US" sz="1900" b="1" dirty="0"/>
              <a:t>Banking</a:t>
            </a:r>
            <a:r>
              <a:rPr lang="en-US" sz="1900" dirty="0"/>
              <a:t>: Most of the banks these days use warehouses to see the spending patterns of account/cardholders. They use this to provide them with special offers, deals, etc. It is used by some banking sectors for market research, performance evaluations of individual products, the study of exchange and interchange rates, and the creation of marketing initiatives.</a:t>
            </a:r>
          </a:p>
          <a:p>
            <a:r>
              <a:rPr lang="en-US" sz="1900" b="1" dirty="0"/>
              <a:t>Government</a:t>
            </a:r>
            <a:r>
              <a:rPr lang="en-US" sz="1900" dirty="0"/>
              <a:t>: The public sector may use data warehouses for services linked to accounting, such as payroll administration, human resources, recruitment, etc.</a:t>
            </a:r>
            <a:endParaRPr lang="en-IN" sz="1900" dirty="0"/>
          </a:p>
        </p:txBody>
      </p:sp>
    </p:spTree>
    <p:extLst>
      <p:ext uri="{BB962C8B-B14F-4D97-AF65-F5344CB8AC3E}">
        <p14:creationId xmlns:p14="http://schemas.microsoft.com/office/powerpoint/2010/main" val="1109973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3C5A1-4FE8-6AEC-C5EE-C95B0637AD83}"/>
              </a:ext>
            </a:extLst>
          </p:cNvPr>
          <p:cNvSpPr>
            <a:spLocks noGrp="1"/>
          </p:cNvSpPr>
          <p:nvPr>
            <p:ph type="title"/>
          </p:nvPr>
        </p:nvSpPr>
        <p:spPr/>
        <p:txBody>
          <a:bodyPr/>
          <a:lstStyle/>
          <a:p>
            <a:r>
              <a:rPr lang="en-IN" dirty="0" err="1"/>
              <a:t>Olap</a:t>
            </a:r>
            <a:r>
              <a:rPr lang="en-IN" dirty="0"/>
              <a:t> and </a:t>
            </a:r>
            <a:r>
              <a:rPr lang="en-IN" dirty="0" err="1"/>
              <a:t>oltp</a:t>
            </a:r>
            <a:endParaRPr lang="en-IN" dirty="0"/>
          </a:p>
        </p:txBody>
      </p:sp>
      <p:sp>
        <p:nvSpPr>
          <p:cNvPr id="3" name="Content Placeholder 2">
            <a:extLst>
              <a:ext uri="{FF2B5EF4-FFF2-40B4-BE49-F238E27FC236}">
                <a16:creationId xmlns:a16="http://schemas.microsoft.com/office/drawing/2014/main" id="{E7EBCA80-E6B3-8AEB-1032-C10C222EED20}"/>
              </a:ext>
            </a:extLst>
          </p:cNvPr>
          <p:cNvSpPr>
            <a:spLocks noGrp="1"/>
          </p:cNvSpPr>
          <p:nvPr>
            <p:ph idx="1"/>
          </p:nvPr>
        </p:nvSpPr>
        <p:spPr/>
        <p:txBody>
          <a:bodyPr>
            <a:normAutofit fontScale="92500" lnSpcReduction="20000"/>
          </a:bodyPr>
          <a:lstStyle/>
          <a:p>
            <a:r>
              <a:rPr lang="en-US" b="1" dirty="0"/>
              <a:t>Online Analytical Processing (OLAP): </a:t>
            </a:r>
            <a:r>
              <a:rPr lang="en-US" dirty="0"/>
              <a:t>It consists of a type of software tool that is used for data analysis for business decisions. OLAP provides an environment to get insights from the database retrieved from multiple database systems at one time.</a:t>
            </a:r>
          </a:p>
          <a:p>
            <a:endParaRPr lang="en-US" b="1" dirty="0"/>
          </a:p>
          <a:p>
            <a:r>
              <a:rPr lang="en-US" b="1" dirty="0"/>
              <a:t>Online transaction processing (OLTP): </a:t>
            </a:r>
            <a:r>
              <a:rPr lang="en-US" dirty="0"/>
              <a:t>It</a:t>
            </a:r>
            <a:r>
              <a:rPr lang="en-US" b="1" dirty="0"/>
              <a:t> </a:t>
            </a:r>
            <a:r>
              <a:rPr lang="en-US" dirty="0"/>
              <a:t>provides transaction-oriented applications. OLTP administers the day-to-day transactions of an organization. Online transactional processing, enables the real-time execution of large numbers of database transactions by large numbers of people, typically over the internet. OLTP enables the rapid, accurate data processing behind ATMs and online banking, cash registers and ecommerce, and scores of other services we interact with each day.</a:t>
            </a:r>
            <a:endParaRPr lang="en-IN" dirty="0"/>
          </a:p>
        </p:txBody>
      </p:sp>
    </p:spTree>
    <p:extLst>
      <p:ext uri="{BB962C8B-B14F-4D97-AF65-F5344CB8AC3E}">
        <p14:creationId xmlns:p14="http://schemas.microsoft.com/office/powerpoint/2010/main" val="1341800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84C94-A86C-7018-700D-D9006E8D597D}"/>
              </a:ext>
            </a:extLst>
          </p:cNvPr>
          <p:cNvSpPr>
            <a:spLocks noGrp="1"/>
          </p:cNvSpPr>
          <p:nvPr>
            <p:ph type="title"/>
          </p:nvPr>
        </p:nvSpPr>
        <p:spPr/>
        <p:txBody>
          <a:bodyPr/>
          <a:lstStyle/>
          <a:p>
            <a:r>
              <a:rPr lang="en-US" dirty="0"/>
              <a:t>Difference between </a:t>
            </a:r>
            <a:r>
              <a:rPr lang="en-US" dirty="0" err="1"/>
              <a:t>olap</a:t>
            </a:r>
            <a:r>
              <a:rPr lang="en-US" dirty="0"/>
              <a:t> and </a:t>
            </a:r>
            <a:r>
              <a:rPr lang="en-US" dirty="0" err="1"/>
              <a:t>oltp</a:t>
            </a:r>
            <a:endParaRPr lang="en-IN" dirty="0"/>
          </a:p>
        </p:txBody>
      </p:sp>
      <p:sp>
        <p:nvSpPr>
          <p:cNvPr id="3" name="Text Placeholder 2">
            <a:extLst>
              <a:ext uri="{FF2B5EF4-FFF2-40B4-BE49-F238E27FC236}">
                <a16:creationId xmlns:a16="http://schemas.microsoft.com/office/drawing/2014/main" id="{24C01E25-4534-8FE0-60C9-E70974581130}"/>
              </a:ext>
            </a:extLst>
          </p:cNvPr>
          <p:cNvSpPr>
            <a:spLocks noGrp="1"/>
          </p:cNvSpPr>
          <p:nvPr>
            <p:ph type="body" idx="1"/>
          </p:nvPr>
        </p:nvSpPr>
        <p:spPr>
          <a:xfrm>
            <a:off x="1447191" y="1902285"/>
            <a:ext cx="4645152" cy="550931"/>
          </a:xfrm>
        </p:spPr>
        <p:txBody>
          <a:bodyPr/>
          <a:lstStyle/>
          <a:p>
            <a:r>
              <a:rPr lang="en-US" dirty="0" err="1"/>
              <a:t>olap</a:t>
            </a:r>
            <a:endParaRPr lang="en-IN" dirty="0"/>
          </a:p>
        </p:txBody>
      </p:sp>
      <p:sp>
        <p:nvSpPr>
          <p:cNvPr id="4" name="Content Placeholder 3">
            <a:extLst>
              <a:ext uri="{FF2B5EF4-FFF2-40B4-BE49-F238E27FC236}">
                <a16:creationId xmlns:a16="http://schemas.microsoft.com/office/drawing/2014/main" id="{E9B2D3FE-FE00-CBCC-47AC-65ECF3232665}"/>
              </a:ext>
            </a:extLst>
          </p:cNvPr>
          <p:cNvSpPr>
            <a:spLocks noGrp="1"/>
          </p:cNvSpPr>
          <p:nvPr>
            <p:ph sz="half" idx="2"/>
          </p:nvPr>
        </p:nvSpPr>
        <p:spPr>
          <a:xfrm>
            <a:off x="1447191" y="2495019"/>
            <a:ext cx="4645152" cy="2786486"/>
          </a:xfrm>
        </p:spPr>
        <p:txBody>
          <a:bodyPr>
            <a:noAutofit/>
          </a:bodyPr>
          <a:lstStyle/>
          <a:p>
            <a:r>
              <a:rPr lang="en-US" sz="1800" dirty="0"/>
              <a:t>Consists of historical data from various Databases.</a:t>
            </a:r>
          </a:p>
          <a:p>
            <a:r>
              <a:rPr lang="en-US" sz="1800" dirty="0"/>
              <a:t>It makes use of a data warehouse.</a:t>
            </a:r>
          </a:p>
          <a:p>
            <a:r>
              <a:rPr lang="en-US" sz="1800" dirty="0"/>
              <a:t>It is subject-oriented. Used for Data Mining, Analytics, Decisions making, etc.</a:t>
            </a:r>
          </a:p>
          <a:p>
            <a:r>
              <a:rPr lang="en-US" sz="1800" dirty="0"/>
              <a:t>A large amount of data is stored typically in TB, PB.</a:t>
            </a:r>
          </a:p>
          <a:p>
            <a:r>
              <a:rPr lang="en-US" sz="1800" dirty="0"/>
              <a:t>It serves the purpose to extract information for analysis and decision-making.</a:t>
            </a:r>
            <a:endParaRPr lang="en-IN" sz="1800" dirty="0"/>
          </a:p>
        </p:txBody>
      </p:sp>
      <p:sp>
        <p:nvSpPr>
          <p:cNvPr id="5" name="Text Placeholder 4">
            <a:extLst>
              <a:ext uri="{FF2B5EF4-FFF2-40B4-BE49-F238E27FC236}">
                <a16:creationId xmlns:a16="http://schemas.microsoft.com/office/drawing/2014/main" id="{E426922C-A5F5-52DA-FFF2-F487F86F0BF2}"/>
              </a:ext>
            </a:extLst>
          </p:cNvPr>
          <p:cNvSpPr>
            <a:spLocks noGrp="1"/>
          </p:cNvSpPr>
          <p:nvPr>
            <p:ph type="body" sz="quarter" idx="3"/>
          </p:nvPr>
        </p:nvSpPr>
        <p:spPr>
          <a:xfrm>
            <a:off x="6412362" y="1922734"/>
            <a:ext cx="4645152" cy="547477"/>
          </a:xfrm>
        </p:spPr>
        <p:txBody>
          <a:bodyPr/>
          <a:lstStyle/>
          <a:p>
            <a:r>
              <a:rPr lang="en-US" dirty="0" err="1"/>
              <a:t>oltp</a:t>
            </a:r>
            <a:endParaRPr lang="en-IN" dirty="0"/>
          </a:p>
        </p:txBody>
      </p:sp>
      <p:sp>
        <p:nvSpPr>
          <p:cNvPr id="6" name="Content Placeholder 5">
            <a:extLst>
              <a:ext uri="{FF2B5EF4-FFF2-40B4-BE49-F238E27FC236}">
                <a16:creationId xmlns:a16="http://schemas.microsoft.com/office/drawing/2014/main" id="{5AF30590-35DC-C916-11C2-84CFFB4CAEF5}"/>
              </a:ext>
            </a:extLst>
          </p:cNvPr>
          <p:cNvSpPr>
            <a:spLocks noGrp="1"/>
          </p:cNvSpPr>
          <p:nvPr>
            <p:ph sz="quarter" idx="4"/>
          </p:nvPr>
        </p:nvSpPr>
        <p:spPr>
          <a:xfrm>
            <a:off x="6412362" y="2497643"/>
            <a:ext cx="4645152" cy="2786485"/>
          </a:xfrm>
        </p:spPr>
        <p:txBody>
          <a:bodyPr>
            <a:noAutofit/>
          </a:bodyPr>
          <a:lstStyle/>
          <a:p>
            <a:r>
              <a:rPr lang="en-US" sz="1800" dirty="0"/>
              <a:t>Consists of only operational current data.</a:t>
            </a:r>
          </a:p>
          <a:p>
            <a:r>
              <a:rPr lang="en-US" sz="1800" dirty="0"/>
              <a:t>It makes use of a standard database management system (DBMS).</a:t>
            </a:r>
          </a:p>
          <a:p>
            <a:r>
              <a:rPr lang="en-US" sz="1800" dirty="0"/>
              <a:t>It is application-oriented. Used for business tasks.</a:t>
            </a:r>
          </a:p>
          <a:p>
            <a:r>
              <a:rPr lang="en-US" sz="1800" dirty="0"/>
              <a:t>The size of the data is relatively small as the historical data is archived in MB, and GB.</a:t>
            </a:r>
          </a:p>
          <a:p>
            <a:r>
              <a:rPr lang="en-US" sz="1800" dirty="0"/>
              <a:t>It serves the purpose to Insert, Update, and Delete information from the database.</a:t>
            </a:r>
            <a:endParaRPr lang="en-IN" sz="1800" dirty="0"/>
          </a:p>
        </p:txBody>
      </p:sp>
    </p:spTree>
    <p:extLst>
      <p:ext uri="{BB962C8B-B14F-4D97-AF65-F5344CB8AC3E}">
        <p14:creationId xmlns:p14="http://schemas.microsoft.com/office/powerpoint/2010/main" val="902711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519D8-A3E0-C471-BBBA-FF3A3B893057}"/>
              </a:ext>
            </a:extLst>
          </p:cNvPr>
          <p:cNvSpPr>
            <a:spLocks noGrp="1"/>
          </p:cNvSpPr>
          <p:nvPr>
            <p:ph type="title"/>
          </p:nvPr>
        </p:nvSpPr>
        <p:spPr/>
        <p:txBody>
          <a:bodyPr/>
          <a:lstStyle/>
          <a:p>
            <a:r>
              <a:rPr lang="en-IN" dirty="0" err="1"/>
              <a:t>Olap</a:t>
            </a:r>
            <a:r>
              <a:rPr lang="en-IN" dirty="0"/>
              <a:t> data cube</a:t>
            </a:r>
          </a:p>
        </p:txBody>
      </p:sp>
      <p:sp>
        <p:nvSpPr>
          <p:cNvPr id="3" name="Content Placeholder 2">
            <a:extLst>
              <a:ext uri="{FF2B5EF4-FFF2-40B4-BE49-F238E27FC236}">
                <a16:creationId xmlns:a16="http://schemas.microsoft.com/office/drawing/2014/main" id="{50A0D407-71EF-C4F0-AA27-8FA8177F69D5}"/>
              </a:ext>
            </a:extLst>
          </p:cNvPr>
          <p:cNvSpPr>
            <a:spLocks noGrp="1"/>
          </p:cNvSpPr>
          <p:nvPr>
            <p:ph idx="1"/>
          </p:nvPr>
        </p:nvSpPr>
        <p:spPr>
          <a:xfrm>
            <a:off x="1451579" y="2143760"/>
            <a:ext cx="5152421" cy="3450613"/>
          </a:xfrm>
        </p:spPr>
        <p:txBody>
          <a:bodyPr/>
          <a:lstStyle/>
          <a:p>
            <a:r>
              <a:rPr lang="en-IN" dirty="0"/>
              <a:t>An OLAP cube is a data structure that allows fast analysis of data according to the multiple dimensions that defined a business problem. A multidimensional cube for reporting sales might be, for example, composed of 3 dimensions as Time, Location, and Item.</a:t>
            </a:r>
          </a:p>
        </p:txBody>
      </p:sp>
      <p:pic>
        <p:nvPicPr>
          <p:cNvPr id="5" name="Picture 4">
            <a:extLst>
              <a:ext uri="{FF2B5EF4-FFF2-40B4-BE49-F238E27FC236}">
                <a16:creationId xmlns:a16="http://schemas.microsoft.com/office/drawing/2014/main" id="{8761C4B5-B2C1-1E08-6B70-79CD70C01BFA}"/>
              </a:ext>
            </a:extLst>
          </p:cNvPr>
          <p:cNvPicPr>
            <a:picLocks noChangeAspect="1"/>
          </p:cNvPicPr>
          <p:nvPr/>
        </p:nvPicPr>
        <p:blipFill>
          <a:blip r:embed="rId2"/>
          <a:stretch>
            <a:fillRect/>
          </a:stretch>
        </p:blipFill>
        <p:spPr>
          <a:xfrm>
            <a:off x="7123112" y="2143760"/>
            <a:ext cx="3392488" cy="3450613"/>
          </a:xfrm>
          <a:prstGeom prst="rect">
            <a:avLst/>
          </a:prstGeom>
        </p:spPr>
      </p:pic>
    </p:spTree>
    <p:extLst>
      <p:ext uri="{BB962C8B-B14F-4D97-AF65-F5344CB8AC3E}">
        <p14:creationId xmlns:p14="http://schemas.microsoft.com/office/powerpoint/2010/main" val="2010874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DF03E-AC8B-5BCF-442D-B1ED97FFA4CB}"/>
              </a:ext>
            </a:extLst>
          </p:cNvPr>
          <p:cNvSpPr>
            <a:spLocks noGrp="1"/>
          </p:cNvSpPr>
          <p:nvPr>
            <p:ph type="title"/>
          </p:nvPr>
        </p:nvSpPr>
        <p:spPr/>
        <p:txBody>
          <a:bodyPr/>
          <a:lstStyle/>
          <a:p>
            <a:r>
              <a:rPr lang="en-IN" dirty="0"/>
              <a:t>Types of </a:t>
            </a:r>
            <a:r>
              <a:rPr lang="en-IN" dirty="0" err="1"/>
              <a:t>olap</a:t>
            </a:r>
            <a:r>
              <a:rPr lang="en-IN" dirty="0"/>
              <a:t> servers</a:t>
            </a:r>
          </a:p>
        </p:txBody>
      </p:sp>
      <p:sp>
        <p:nvSpPr>
          <p:cNvPr id="3" name="Content Placeholder 2">
            <a:extLst>
              <a:ext uri="{FF2B5EF4-FFF2-40B4-BE49-F238E27FC236}">
                <a16:creationId xmlns:a16="http://schemas.microsoft.com/office/drawing/2014/main" id="{869576FD-819E-B377-0A9F-7E8AF6BC4F3A}"/>
              </a:ext>
            </a:extLst>
          </p:cNvPr>
          <p:cNvSpPr>
            <a:spLocks noGrp="1"/>
          </p:cNvSpPr>
          <p:nvPr>
            <p:ph idx="1"/>
          </p:nvPr>
        </p:nvSpPr>
        <p:spPr/>
        <p:txBody>
          <a:bodyPr/>
          <a:lstStyle/>
          <a:p>
            <a:pPr rtl="0"/>
            <a:r>
              <a:rPr lang="en-US" dirty="0"/>
              <a:t>The three major types of OLAP servers are as follows:</a:t>
            </a:r>
          </a:p>
          <a:p>
            <a:pPr marL="0" indent="0" rtl="0">
              <a:buNone/>
            </a:pPr>
            <a:r>
              <a:rPr lang="en-US" dirty="0"/>
              <a:t>1. ROLAP ( Relational OLAP )</a:t>
            </a:r>
          </a:p>
          <a:p>
            <a:pPr marL="0" indent="0" rtl="0">
              <a:buNone/>
            </a:pPr>
            <a:r>
              <a:rPr lang="en-US" dirty="0"/>
              <a:t>2. MOLAP ( Multidimensional OLAP )</a:t>
            </a:r>
          </a:p>
          <a:p>
            <a:pPr marL="0" indent="0" rtl="0">
              <a:buNone/>
            </a:pPr>
            <a:r>
              <a:rPr lang="en-US" dirty="0"/>
              <a:t>3. HOLAP ( Hybrid OLAP )</a:t>
            </a:r>
          </a:p>
          <a:p>
            <a:pPr marL="0" indent="0">
              <a:buNone/>
            </a:pPr>
            <a:endParaRPr lang="en-IN" dirty="0"/>
          </a:p>
        </p:txBody>
      </p:sp>
    </p:spTree>
    <p:extLst>
      <p:ext uri="{BB962C8B-B14F-4D97-AF65-F5344CB8AC3E}">
        <p14:creationId xmlns:p14="http://schemas.microsoft.com/office/powerpoint/2010/main" val="1237443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8ED6D-35A7-0DAC-71AE-05D72C542CA8}"/>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A5E32E4E-D62C-E5F9-5AE1-A778668271F4}"/>
              </a:ext>
            </a:extLst>
          </p:cNvPr>
          <p:cNvSpPr>
            <a:spLocks noGrp="1"/>
          </p:cNvSpPr>
          <p:nvPr>
            <p:ph idx="1"/>
          </p:nvPr>
        </p:nvSpPr>
        <p:spPr/>
        <p:txBody>
          <a:bodyPr/>
          <a:lstStyle/>
          <a:p>
            <a:r>
              <a:rPr lang="en-IN" dirty="0"/>
              <a:t>What is data warehouse?</a:t>
            </a:r>
          </a:p>
          <a:p>
            <a:r>
              <a:rPr lang="en-IN" dirty="0"/>
              <a:t>How data warehouse is different from database?</a:t>
            </a:r>
          </a:p>
          <a:p>
            <a:r>
              <a:rPr lang="en-IN" dirty="0"/>
              <a:t>What is need of data warehouse?</a:t>
            </a:r>
          </a:p>
          <a:p>
            <a:r>
              <a:rPr lang="en-IN" dirty="0"/>
              <a:t>What is architecture of data warehouse?</a:t>
            </a:r>
          </a:p>
          <a:p>
            <a:r>
              <a:rPr lang="en-IN" dirty="0"/>
              <a:t>What is difference between OLAP and OLTP?</a:t>
            </a:r>
          </a:p>
          <a:p>
            <a:r>
              <a:rPr lang="en-IN" dirty="0"/>
              <a:t>Applications of data warehouse and OLAP</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757071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60D16-B3B7-6A22-DEB9-CA6707BFC16E}"/>
              </a:ext>
            </a:extLst>
          </p:cNvPr>
          <p:cNvSpPr>
            <a:spLocks noGrp="1"/>
          </p:cNvSpPr>
          <p:nvPr>
            <p:ph type="title"/>
          </p:nvPr>
        </p:nvSpPr>
        <p:spPr/>
        <p:txBody>
          <a:bodyPr/>
          <a:lstStyle/>
          <a:p>
            <a:r>
              <a:rPr lang="en-IN" dirty="0"/>
              <a:t>Relational </a:t>
            </a:r>
            <a:r>
              <a:rPr lang="en-IN" dirty="0" err="1"/>
              <a:t>olap</a:t>
            </a:r>
            <a:r>
              <a:rPr lang="en-IN" dirty="0"/>
              <a:t> (</a:t>
            </a:r>
            <a:r>
              <a:rPr lang="en-IN" dirty="0" err="1"/>
              <a:t>rolap</a:t>
            </a:r>
            <a:r>
              <a:rPr lang="en-IN" dirty="0"/>
              <a:t>)</a:t>
            </a:r>
          </a:p>
        </p:txBody>
      </p:sp>
      <p:pic>
        <p:nvPicPr>
          <p:cNvPr id="5" name="Content Placeholder 4">
            <a:extLst>
              <a:ext uri="{FF2B5EF4-FFF2-40B4-BE49-F238E27FC236}">
                <a16:creationId xmlns:a16="http://schemas.microsoft.com/office/drawing/2014/main" id="{D085CBD6-701D-D710-45FF-F4AE56567C20}"/>
              </a:ext>
            </a:extLst>
          </p:cNvPr>
          <p:cNvPicPr>
            <a:picLocks noGrp="1" noChangeAspect="1"/>
          </p:cNvPicPr>
          <p:nvPr>
            <p:ph idx="1"/>
          </p:nvPr>
        </p:nvPicPr>
        <p:blipFill>
          <a:blip r:embed="rId2"/>
          <a:stretch>
            <a:fillRect/>
          </a:stretch>
        </p:blipFill>
        <p:spPr>
          <a:xfrm>
            <a:off x="5039360" y="2209165"/>
            <a:ext cx="6015494" cy="3449638"/>
          </a:xfrm>
        </p:spPr>
      </p:pic>
      <p:sp>
        <p:nvSpPr>
          <p:cNvPr id="6" name="TextBox 5">
            <a:extLst>
              <a:ext uri="{FF2B5EF4-FFF2-40B4-BE49-F238E27FC236}">
                <a16:creationId xmlns:a16="http://schemas.microsoft.com/office/drawing/2014/main" id="{442FED37-9125-8A5D-CE2F-238597040340}"/>
              </a:ext>
            </a:extLst>
          </p:cNvPr>
          <p:cNvSpPr txBox="1"/>
          <p:nvPr/>
        </p:nvSpPr>
        <p:spPr>
          <a:xfrm>
            <a:off x="1320800" y="2209165"/>
            <a:ext cx="3718559" cy="3693319"/>
          </a:xfrm>
          <a:prstGeom prst="rect">
            <a:avLst/>
          </a:prstGeom>
          <a:noFill/>
        </p:spPr>
        <p:txBody>
          <a:bodyPr wrap="square" rtlCol="0">
            <a:spAutoFit/>
          </a:bodyPr>
          <a:lstStyle/>
          <a:p>
            <a:pPr marL="285750" indent="-285750">
              <a:buFont typeface="Arial" panose="020B0604020202020204" pitchFamily="34" charset="0"/>
              <a:buChar char="•"/>
            </a:pPr>
            <a:r>
              <a:rPr lang="en-US" dirty="0"/>
              <a:t>Relational On-Line Analytical Processing (ROLAP) is primarily used for data stored in a relational database, where both the base data and dimension tables are stored as relational tables. </a:t>
            </a:r>
          </a:p>
          <a:p>
            <a:pPr marL="285750" indent="-285750">
              <a:buFont typeface="Arial" panose="020B0604020202020204" pitchFamily="34" charset="0"/>
              <a:buChar char="•"/>
            </a:pPr>
            <a:r>
              <a:rPr lang="en-US" dirty="0"/>
              <a:t>ROLAP servers are used to bridge the gap between the relational back-end server and the client’s front-end tools.</a:t>
            </a:r>
          </a:p>
          <a:p>
            <a:pPr marL="285750" indent="-285750">
              <a:buFont typeface="Arial" panose="020B0604020202020204" pitchFamily="34" charset="0"/>
              <a:buChar char="•"/>
            </a:pPr>
            <a:r>
              <a:rPr lang="en-US" dirty="0"/>
              <a:t>ROLAP servers store and manage warehouse data using RDBMS, and OLAP middleware fills in the gaps.</a:t>
            </a:r>
            <a:endParaRPr lang="en-IN" dirty="0"/>
          </a:p>
        </p:txBody>
      </p:sp>
    </p:spTree>
    <p:extLst>
      <p:ext uri="{BB962C8B-B14F-4D97-AF65-F5344CB8AC3E}">
        <p14:creationId xmlns:p14="http://schemas.microsoft.com/office/powerpoint/2010/main" val="2494247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C2A7F-7D62-02FF-C306-64006C073F40}"/>
              </a:ext>
            </a:extLst>
          </p:cNvPr>
          <p:cNvSpPr>
            <a:spLocks noGrp="1"/>
          </p:cNvSpPr>
          <p:nvPr>
            <p:ph type="title"/>
          </p:nvPr>
        </p:nvSpPr>
        <p:spPr/>
        <p:txBody>
          <a:bodyPr/>
          <a:lstStyle/>
          <a:p>
            <a:r>
              <a:rPr lang="en-IN" dirty="0"/>
              <a:t>Multidimensional </a:t>
            </a:r>
            <a:r>
              <a:rPr lang="en-IN" dirty="0" err="1"/>
              <a:t>olap</a:t>
            </a:r>
            <a:r>
              <a:rPr lang="en-IN" dirty="0"/>
              <a:t> (</a:t>
            </a:r>
            <a:r>
              <a:rPr lang="en-IN" dirty="0" err="1"/>
              <a:t>molap</a:t>
            </a:r>
            <a:r>
              <a:rPr lang="en-IN" dirty="0"/>
              <a:t>)</a:t>
            </a:r>
          </a:p>
        </p:txBody>
      </p:sp>
      <p:pic>
        <p:nvPicPr>
          <p:cNvPr id="5" name="Content Placeholder 4">
            <a:extLst>
              <a:ext uri="{FF2B5EF4-FFF2-40B4-BE49-F238E27FC236}">
                <a16:creationId xmlns:a16="http://schemas.microsoft.com/office/drawing/2014/main" id="{B7251ED9-0CF8-990E-956D-D90CBD885964}"/>
              </a:ext>
            </a:extLst>
          </p:cNvPr>
          <p:cNvPicPr>
            <a:picLocks noGrp="1" noChangeAspect="1"/>
          </p:cNvPicPr>
          <p:nvPr>
            <p:ph idx="1"/>
          </p:nvPr>
        </p:nvPicPr>
        <p:blipFill>
          <a:blip r:embed="rId2"/>
          <a:stretch>
            <a:fillRect/>
          </a:stretch>
        </p:blipFill>
        <p:spPr>
          <a:xfrm>
            <a:off x="4886960" y="2179161"/>
            <a:ext cx="6167894" cy="3276759"/>
          </a:xfrm>
        </p:spPr>
      </p:pic>
      <p:sp>
        <p:nvSpPr>
          <p:cNvPr id="6" name="TextBox 5">
            <a:extLst>
              <a:ext uri="{FF2B5EF4-FFF2-40B4-BE49-F238E27FC236}">
                <a16:creationId xmlns:a16="http://schemas.microsoft.com/office/drawing/2014/main" id="{8FA322A2-707F-F70A-3428-0622405B7795}"/>
              </a:ext>
            </a:extLst>
          </p:cNvPr>
          <p:cNvSpPr txBox="1"/>
          <p:nvPr/>
        </p:nvSpPr>
        <p:spPr>
          <a:xfrm>
            <a:off x="1451579" y="2179161"/>
            <a:ext cx="3201701" cy="3139321"/>
          </a:xfrm>
          <a:prstGeom prst="rect">
            <a:avLst/>
          </a:prstGeom>
          <a:noFill/>
        </p:spPr>
        <p:txBody>
          <a:bodyPr wrap="square" rtlCol="0">
            <a:spAutoFit/>
          </a:bodyPr>
          <a:lstStyle/>
          <a:p>
            <a:pPr marL="285750" indent="-285750">
              <a:buFont typeface="Arial" panose="020B0604020202020204" pitchFamily="34" charset="0"/>
              <a:buChar char="•"/>
            </a:pPr>
            <a:r>
              <a:rPr lang="en-US" dirty="0"/>
              <a:t>Through array-based multidimensional storage engines, Multidimensional On-Line Analytical Processing (MOLAP) supports multidimensional views of data. </a:t>
            </a:r>
          </a:p>
          <a:p>
            <a:pPr marL="285750" indent="-285750">
              <a:buFont typeface="Arial" panose="020B0604020202020204" pitchFamily="34" charset="0"/>
              <a:buChar char="•"/>
            </a:pPr>
            <a:r>
              <a:rPr lang="en-US" dirty="0"/>
              <a:t>MOLAP stores data on discs in the form of a specialized multidimensional array structure.</a:t>
            </a:r>
            <a:endParaRPr lang="en-IN" dirty="0"/>
          </a:p>
        </p:txBody>
      </p:sp>
    </p:spTree>
    <p:extLst>
      <p:ext uri="{BB962C8B-B14F-4D97-AF65-F5344CB8AC3E}">
        <p14:creationId xmlns:p14="http://schemas.microsoft.com/office/powerpoint/2010/main" val="2380265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248F3-A3F7-7DF7-768B-4715FC3B2689}"/>
              </a:ext>
            </a:extLst>
          </p:cNvPr>
          <p:cNvSpPr>
            <a:spLocks noGrp="1"/>
          </p:cNvSpPr>
          <p:nvPr>
            <p:ph type="title"/>
          </p:nvPr>
        </p:nvSpPr>
        <p:spPr/>
        <p:txBody>
          <a:bodyPr/>
          <a:lstStyle/>
          <a:p>
            <a:r>
              <a:rPr lang="en-IN" dirty="0"/>
              <a:t>Hybrid </a:t>
            </a:r>
            <a:r>
              <a:rPr lang="en-IN" dirty="0" err="1"/>
              <a:t>olap</a:t>
            </a:r>
            <a:r>
              <a:rPr lang="en-IN" dirty="0"/>
              <a:t> (</a:t>
            </a:r>
            <a:r>
              <a:rPr lang="en-IN" dirty="0" err="1"/>
              <a:t>holap</a:t>
            </a:r>
            <a:r>
              <a:rPr lang="en-IN" dirty="0"/>
              <a:t>)</a:t>
            </a:r>
          </a:p>
        </p:txBody>
      </p:sp>
      <p:pic>
        <p:nvPicPr>
          <p:cNvPr id="5" name="Content Placeholder 4">
            <a:extLst>
              <a:ext uri="{FF2B5EF4-FFF2-40B4-BE49-F238E27FC236}">
                <a16:creationId xmlns:a16="http://schemas.microsoft.com/office/drawing/2014/main" id="{403D2943-3E23-1CCF-4DD1-8D599E73D791}"/>
              </a:ext>
            </a:extLst>
          </p:cNvPr>
          <p:cNvPicPr>
            <a:picLocks noGrp="1" noChangeAspect="1"/>
          </p:cNvPicPr>
          <p:nvPr>
            <p:ph idx="1"/>
          </p:nvPr>
        </p:nvPicPr>
        <p:blipFill>
          <a:blip r:embed="rId2"/>
          <a:stretch>
            <a:fillRect/>
          </a:stretch>
        </p:blipFill>
        <p:spPr>
          <a:xfrm>
            <a:off x="5120640" y="2138045"/>
            <a:ext cx="5934214" cy="3612515"/>
          </a:xfrm>
        </p:spPr>
      </p:pic>
      <p:sp>
        <p:nvSpPr>
          <p:cNvPr id="6" name="TextBox 5">
            <a:extLst>
              <a:ext uri="{FF2B5EF4-FFF2-40B4-BE49-F238E27FC236}">
                <a16:creationId xmlns:a16="http://schemas.microsoft.com/office/drawing/2014/main" id="{244EEC1B-A459-2406-29E3-0B1DC0C94F64}"/>
              </a:ext>
            </a:extLst>
          </p:cNvPr>
          <p:cNvSpPr txBox="1"/>
          <p:nvPr/>
        </p:nvSpPr>
        <p:spPr>
          <a:xfrm>
            <a:off x="1451579" y="2083163"/>
            <a:ext cx="3445541" cy="3970318"/>
          </a:xfrm>
          <a:prstGeom prst="rect">
            <a:avLst/>
          </a:prstGeom>
          <a:noFill/>
        </p:spPr>
        <p:txBody>
          <a:bodyPr wrap="square" rtlCol="0">
            <a:spAutoFit/>
          </a:bodyPr>
          <a:lstStyle/>
          <a:p>
            <a:pPr marL="285750" indent="-285750">
              <a:buFont typeface="Arial" panose="020B0604020202020204" pitchFamily="34" charset="0"/>
              <a:buChar char="•"/>
            </a:pPr>
            <a:r>
              <a:rPr lang="en-US" dirty="0"/>
              <a:t>ROLAP and MOLAP are combined in Hybrid On-Line Analytical Processing (HOLAP).</a:t>
            </a:r>
          </a:p>
          <a:p>
            <a:pPr marL="285750" indent="-285750">
              <a:buFont typeface="Arial" panose="020B0604020202020204" pitchFamily="34" charset="0"/>
              <a:buChar char="•"/>
            </a:pPr>
            <a:r>
              <a:rPr lang="en-US" dirty="0"/>
              <a:t>HOLAP offers greater scalability than ROLAP and faster computation than MOLAP.</a:t>
            </a:r>
          </a:p>
          <a:p>
            <a:pPr marL="285750" indent="-285750">
              <a:buFont typeface="Arial" panose="020B0604020202020204" pitchFamily="34" charset="0"/>
              <a:buChar char="•"/>
            </a:pPr>
            <a:r>
              <a:rPr lang="en-US" dirty="0"/>
              <a:t>On the one hand, HOLAP benefits from ROLAP’s greater scalability. HOLAP, on the other hand, makes use of cube technology for faster performance and summary-type information.</a:t>
            </a:r>
            <a:endParaRPr lang="en-IN" dirty="0"/>
          </a:p>
        </p:txBody>
      </p:sp>
    </p:spTree>
    <p:extLst>
      <p:ext uri="{BB962C8B-B14F-4D97-AF65-F5344CB8AC3E}">
        <p14:creationId xmlns:p14="http://schemas.microsoft.com/office/powerpoint/2010/main" val="2984987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3D50C-0D8A-3EF1-CECD-1CF8772CFD5C}"/>
              </a:ext>
            </a:extLst>
          </p:cNvPr>
          <p:cNvSpPr>
            <a:spLocks noGrp="1"/>
          </p:cNvSpPr>
          <p:nvPr>
            <p:ph type="title"/>
          </p:nvPr>
        </p:nvSpPr>
        <p:spPr>
          <a:xfrm>
            <a:off x="1451579" y="804519"/>
            <a:ext cx="9603275" cy="1054761"/>
          </a:xfrm>
        </p:spPr>
        <p:txBody>
          <a:bodyPr/>
          <a:lstStyle/>
          <a:p>
            <a:r>
              <a:rPr lang="en-IN" dirty="0"/>
              <a:t>Applications of </a:t>
            </a:r>
            <a:r>
              <a:rPr lang="en-IN" dirty="0" err="1"/>
              <a:t>olap</a:t>
            </a:r>
            <a:r>
              <a:rPr lang="en-IN" dirty="0"/>
              <a:t> (online analytical processing)</a:t>
            </a:r>
          </a:p>
        </p:txBody>
      </p:sp>
      <p:sp>
        <p:nvSpPr>
          <p:cNvPr id="3" name="TextBox 2">
            <a:extLst>
              <a:ext uri="{FF2B5EF4-FFF2-40B4-BE49-F238E27FC236}">
                <a16:creationId xmlns:a16="http://schemas.microsoft.com/office/drawing/2014/main" id="{DE37F50D-26B2-D3E9-03E4-50888A1F9937}"/>
              </a:ext>
            </a:extLst>
          </p:cNvPr>
          <p:cNvSpPr txBox="1"/>
          <p:nvPr/>
        </p:nvSpPr>
        <p:spPr>
          <a:xfrm>
            <a:off x="1359366" y="2225040"/>
            <a:ext cx="9695487" cy="4370427"/>
          </a:xfrm>
          <a:prstGeom prst="rect">
            <a:avLst/>
          </a:prstGeom>
          <a:noFill/>
        </p:spPr>
        <p:txBody>
          <a:bodyPr wrap="square" rtlCol="0">
            <a:spAutoFit/>
          </a:bodyPr>
          <a:lstStyle/>
          <a:p>
            <a:pPr marL="285750" indent="-285750">
              <a:buFont typeface="Arial" panose="020B0604020202020204" pitchFamily="34" charset="0"/>
              <a:buChar char="•"/>
            </a:pPr>
            <a:r>
              <a:rPr lang="en-IN" sz="2000" b="1" dirty="0"/>
              <a:t>Business Reporting for Sales </a:t>
            </a:r>
            <a:r>
              <a:rPr lang="en-IN" sz="2000" dirty="0"/>
              <a:t>: </a:t>
            </a:r>
            <a:r>
              <a:rPr lang="en-US" sz="2000" dirty="0"/>
              <a:t>The Business Reporting gives an overview of the sales activity in the sales activities within an organization.</a:t>
            </a:r>
          </a:p>
          <a:p>
            <a:endParaRPr lang="en-IN" sz="2000" dirty="0"/>
          </a:p>
          <a:p>
            <a:pPr marL="285750" indent="-285750">
              <a:buFont typeface="Arial" panose="020B0604020202020204" pitchFamily="34" charset="0"/>
              <a:buChar char="•"/>
            </a:pPr>
            <a:r>
              <a:rPr lang="en-IN" sz="2000" b="1" dirty="0"/>
              <a:t>Marketing</a:t>
            </a:r>
            <a:r>
              <a:rPr lang="en-IN" sz="2000" dirty="0"/>
              <a:t> : </a:t>
            </a:r>
            <a:r>
              <a:rPr lang="en-US" sz="2000" dirty="0"/>
              <a:t>Industries like digital marketing, health care, eCommerce, and finance uses OLAP in their marketing. Example: Market Basket Analysis</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Finance Reporting </a:t>
            </a:r>
            <a:r>
              <a:rPr lang="en-IN" sz="2000" dirty="0"/>
              <a:t>: </a:t>
            </a:r>
            <a:r>
              <a:rPr lang="en-US" sz="2000" dirty="0"/>
              <a:t>Financial Reporting refers to financial reports of an organization that are released to stakeholders and the public. It includes the financial statements which include the balance sheet, income sheet, statement of cash flows, </a:t>
            </a:r>
            <a:r>
              <a:rPr lang="en-US" sz="2000" dirty="0" err="1"/>
              <a:t>etc</a:t>
            </a:r>
            <a:endParaRPr lang="en-US" sz="2000" dirty="0"/>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Business Process Management </a:t>
            </a:r>
            <a:r>
              <a:rPr lang="en-IN" sz="2000" dirty="0"/>
              <a:t>: </a:t>
            </a:r>
            <a:r>
              <a:rPr lang="en-US" sz="2000" dirty="0"/>
              <a:t>Business process management refers to improve a business process from end to end by analyzing it.</a:t>
            </a:r>
            <a:endParaRPr lang="en-IN" sz="2000" dirty="0"/>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336120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3CFFB0-5BBF-17F1-7498-805B7012EECC}"/>
              </a:ext>
            </a:extLst>
          </p:cNvPr>
          <p:cNvSpPr/>
          <p:nvPr/>
        </p:nvSpPr>
        <p:spPr>
          <a:xfrm>
            <a:off x="2946400" y="2505670"/>
            <a:ext cx="5963920" cy="1246495"/>
          </a:xfrm>
          <a:prstGeom prst="rect">
            <a:avLst/>
          </a:prstGeom>
          <a:noFill/>
        </p:spPr>
        <p:txBody>
          <a:bodyPr wrap="square" lIns="91440" tIns="45720" rIns="91440" bIns="45720">
            <a:spAutoFit/>
          </a:bodyPr>
          <a:lstStyle/>
          <a:p>
            <a:pPr algn="ctr"/>
            <a:r>
              <a:rPr lang="en-US" sz="7500" b="0" cap="none" spc="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254946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432E7-BF42-3B1C-66EA-C3774FA73929}"/>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4125D415-B82B-D997-A0D2-288F7ACB46F9}"/>
              </a:ext>
            </a:extLst>
          </p:cNvPr>
          <p:cNvSpPr>
            <a:spLocks noGrp="1"/>
          </p:cNvSpPr>
          <p:nvPr>
            <p:ph idx="1"/>
          </p:nvPr>
        </p:nvSpPr>
        <p:spPr>
          <a:xfrm>
            <a:off x="1451579" y="2015732"/>
            <a:ext cx="9603275" cy="3826268"/>
          </a:xfrm>
        </p:spPr>
        <p:txBody>
          <a:bodyPr>
            <a:normAutofit fontScale="70000" lnSpcReduction="20000"/>
          </a:bodyPr>
          <a:lstStyle/>
          <a:p>
            <a:r>
              <a:rPr lang="en-IN" dirty="0"/>
              <a:t>Introduction</a:t>
            </a:r>
          </a:p>
          <a:p>
            <a:r>
              <a:rPr lang="en-IN" dirty="0"/>
              <a:t>Difference between database and data warehouse</a:t>
            </a:r>
          </a:p>
          <a:p>
            <a:r>
              <a:rPr lang="en-IN" dirty="0"/>
              <a:t>Features of data warehouse</a:t>
            </a:r>
          </a:p>
          <a:p>
            <a:r>
              <a:rPr lang="en-IN" dirty="0"/>
              <a:t>Data warehouse architecture</a:t>
            </a:r>
          </a:p>
          <a:p>
            <a:r>
              <a:rPr lang="en-IN" dirty="0"/>
              <a:t>Data warehouse models</a:t>
            </a:r>
          </a:p>
          <a:p>
            <a:r>
              <a:rPr lang="en-IN" dirty="0"/>
              <a:t>Data warehouse components</a:t>
            </a:r>
          </a:p>
          <a:p>
            <a:r>
              <a:rPr lang="en-IN" dirty="0"/>
              <a:t>Data warehouse benefits and applications</a:t>
            </a:r>
          </a:p>
          <a:p>
            <a:r>
              <a:rPr lang="en-IN" dirty="0"/>
              <a:t>OLAP and OLTP</a:t>
            </a:r>
          </a:p>
          <a:p>
            <a:r>
              <a:rPr lang="en-IN" dirty="0"/>
              <a:t>OLAP Data Cube</a:t>
            </a:r>
          </a:p>
          <a:p>
            <a:r>
              <a:rPr lang="en-IN" dirty="0"/>
              <a:t>Types of OLAP</a:t>
            </a:r>
          </a:p>
          <a:p>
            <a:r>
              <a:rPr lang="en-IN" dirty="0"/>
              <a:t>Applications of OLAP</a:t>
            </a:r>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842372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3F2D1-FA6E-5C12-AAF4-6AA8EAE31229}"/>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7EC43067-4C03-00DD-047A-F6F5C4AF2FFE}"/>
              </a:ext>
            </a:extLst>
          </p:cNvPr>
          <p:cNvSpPr>
            <a:spLocks noGrp="1"/>
          </p:cNvSpPr>
          <p:nvPr>
            <p:ph idx="1"/>
          </p:nvPr>
        </p:nvSpPr>
        <p:spPr/>
        <p:txBody>
          <a:bodyPr/>
          <a:lstStyle/>
          <a:p>
            <a:r>
              <a:rPr lang="en-US" dirty="0"/>
              <a:t>A data warehouse is a subject-oriented, integrated, time-variant and non-volatile collection of data in support of management's decision making process.</a:t>
            </a:r>
          </a:p>
          <a:p>
            <a:r>
              <a:rPr lang="en-US" dirty="0"/>
              <a:t>A data warehouse is a copy of transaction data specifically structured for query and analysis.</a:t>
            </a:r>
          </a:p>
          <a:p>
            <a:r>
              <a:rPr lang="en-US" dirty="0"/>
              <a:t>A data warehouse is repository that contains integrated, cleansed, and reconciled data from disparate sources for decision support applications, with an emphasis on online analytical processing. Typically the data is multidimensional, historical, non volatile. </a:t>
            </a:r>
          </a:p>
        </p:txBody>
      </p:sp>
    </p:spTree>
    <p:extLst>
      <p:ext uri="{BB962C8B-B14F-4D97-AF65-F5344CB8AC3E}">
        <p14:creationId xmlns:p14="http://schemas.microsoft.com/office/powerpoint/2010/main" val="1349519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00EB5-57C1-5567-2D27-8988622F399F}"/>
              </a:ext>
            </a:extLst>
          </p:cNvPr>
          <p:cNvSpPr>
            <a:spLocks noGrp="1"/>
          </p:cNvSpPr>
          <p:nvPr>
            <p:ph type="title"/>
          </p:nvPr>
        </p:nvSpPr>
        <p:spPr/>
        <p:txBody>
          <a:bodyPr/>
          <a:lstStyle/>
          <a:p>
            <a:r>
              <a:rPr lang="en-US" dirty="0"/>
              <a:t>Database and data warehouse</a:t>
            </a:r>
            <a:endParaRPr lang="en-IN" dirty="0"/>
          </a:p>
        </p:txBody>
      </p:sp>
      <p:sp>
        <p:nvSpPr>
          <p:cNvPr id="3" name="Text Placeholder 2">
            <a:extLst>
              <a:ext uri="{FF2B5EF4-FFF2-40B4-BE49-F238E27FC236}">
                <a16:creationId xmlns:a16="http://schemas.microsoft.com/office/drawing/2014/main" id="{1BCD2DFF-4222-1EA5-8406-3B3BC8C7CDE4}"/>
              </a:ext>
            </a:extLst>
          </p:cNvPr>
          <p:cNvSpPr>
            <a:spLocks noGrp="1"/>
          </p:cNvSpPr>
          <p:nvPr>
            <p:ph type="body" idx="1"/>
          </p:nvPr>
        </p:nvSpPr>
        <p:spPr/>
        <p:txBody>
          <a:bodyPr/>
          <a:lstStyle/>
          <a:p>
            <a:r>
              <a:rPr lang="en-US" dirty="0"/>
              <a:t>database</a:t>
            </a:r>
            <a:endParaRPr lang="en-IN" dirty="0"/>
          </a:p>
        </p:txBody>
      </p:sp>
      <p:sp>
        <p:nvSpPr>
          <p:cNvPr id="4" name="Content Placeholder 3">
            <a:extLst>
              <a:ext uri="{FF2B5EF4-FFF2-40B4-BE49-F238E27FC236}">
                <a16:creationId xmlns:a16="http://schemas.microsoft.com/office/drawing/2014/main" id="{F73FBBE1-7D82-FDEB-DB7F-DBC9B503E795}"/>
              </a:ext>
            </a:extLst>
          </p:cNvPr>
          <p:cNvSpPr>
            <a:spLocks noGrp="1"/>
          </p:cNvSpPr>
          <p:nvPr>
            <p:ph sz="half" idx="2"/>
          </p:nvPr>
        </p:nvSpPr>
        <p:spPr/>
        <p:txBody>
          <a:bodyPr>
            <a:normAutofit fontScale="70000" lnSpcReduction="20000"/>
          </a:bodyPr>
          <a:lstStyle/>
          <a:p>
            <a:r>
              <a:rPr lang="en-US" sz="2700" b="1" dirty="0"/>
              <a:t>Database System </a:t>
            </a:r>
            <a:r>
              <a:rPr lang="en-US" sz="2700" dirty="0"/>
              <a:t>is used in traditional way of storing and retrieving data. The major task of database system is to perform query processing. These systems are generally referred as online transaction processing system. These systems are used day to day operations of any organization. </a:t>
            </a:r>
          </a:p>
          <a:p>
            <a:endParaRPr lang="en-IN" dirty="0"/>
          </a:p>
        </p:txBody>
      </p:sp>
      <p:sp>
        <p:nvSpPr>
          <p:cNvPr id="5" name="Text Placeholder 4">
            <a:extLst>
              <a:ext uri="{FF2B5EF4-FFF2-40B4-BE49-F238E27FC236}">
                <a16:creationId xmlns:a16="http://schemas.microsoft.com/office/drawing/2014/main" id="{119D5D1A-18E4-2C9E-40AA-89C33B6D91AA}"/>
              </a:ext>
            </a:extLst>
          </p:cNvPr>
          <p:cNvSpPr>
            <a:spLocks noGrp="1"/>
          </p:cNvSpPr>
          <p:nvPr>
            <p:ph type="body" sz="quarter" idx="3"/>
          </p:nvPr>
        </p:nvSpPr>
        <p:spPr/>
        <p:txBody>
          <a:bodyPr/>
          <a:lstStyle/>
          <a:p>
            <a:r>
              <a:rPr lang="en-US" dirty="0"/>
              <a:t>Data warehouse</a:t>
            </a:r>
            <a:endParaRPr lang="en-IN" dirty="0"/>
          </a:p>
        </p:txBody>
      </p:sp>
      <p:sp>
        <p:nvSpPr>
          <p:cNvPr id="6" name="Content Placeholder 5">
            <a:extLst>
              <a:ext uri="{FF2B5EF4-FFF2-40B4-BE49-F238E27FC236}">
                <a16:creationId xmlns:a16="http://schemas.microsoft.com/office/drawing/2014/main" id="{FA63FE86-425D-39CD-CE4F-F3343C9A2A24}"/>
              </a:ext>
            </a:extLst>
          </p:cNvPr>
          <p:cNvSpPr>
            <a:spLocks noGrp="1"/>
          </p:cNvSpPr>
          <p:nvPr>
            <p:ph sz="quarter" idx="4"/>
          </p:nvPr>
        </p:nvSpPr>
        <p:spPr/>
        <p:txBody>
          <a:bodyPr>
            <a:normAutofit fontScale="70000" lnSpcReduction="20000"/>
          </a:bodyPr>
          <a:lstStyle/>
          <a:p>
            <a:r>
              <a:rPr lang="en-US" sz="2500" b="1" dirty="0"/>
              <a:t>Data Warehouse </a:t>
            </a:r>
            <a:r>
              <a:rPr lang="en-US" sz="2500" dirty="0"/>
              <a:t>is the place where huge amount of data is stored. It is meant for users or knowledge workers in the role of data analysis and decision making. These systems are supposed to organize and present data in different format and different forms in order to serve the need of the specific user for specific purpose. These systems are referred as online analytical processing.</a:t>
            </a:r>
            <a:endParaRPr lang="en-IN" sz="2500" dirty="0"/>
          </a:p>
          <a:p>
            <a:endParaRPr lang="en-IN" dirty="0"/>
          </a:p>
        </p:txBody>
      </p:sp>
    </p:spTree>
    <p:extLst>
      <p:ext uri="{BB962C8B-B14F-4D97-AF65-F5344CB8AC3E}">
        <p14:creationId xmlns:p14="http://schemas.microsoft.com/office/powerpoint/2010/main" val="1145856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CA0E3-1D23-E393-357F-FFDFE0AF6101}"/>
              </a:ext>
            </a:extLst>
          </p:cNvPr>
          <p:cNvSpPr>
            <a:spLocks noGrp="1"/>
          </p:cNvSpPr>
          <p:nvPr>
            <p:ph type="title"/>
          </p:nvPr>
        </p:nvSpPr>
        <p:spPr/>
        <p:txBody>
          <a:bodyPr/>
          <a:lstStyle/>
          <a:p>
            <a:r>
              <a:rPr lang="en-IN" dirty="0"/>
              <a:t>Features of Data Warehouse </a:t>
            </a:r>
          </a:p>
        </p:txBody>
      </p:sp>
      <p:sp>
        <p:nvSpPr>
          <p:cNvPr id="3" name="Content Placeholder 2">
            <a:extLst>
              <a:ext uri="{FF2B5EF4-FFF2-40B4-BE49-F238E27FC236}">
                <a16:creationId xmlns:a16="http://schemas.microsoft.com/office/drawing/2014/main" id="{ECB9B18C-2ECF-1256-F940-FCB93760600B}"/>
              </a:ext>
            </a:extLst>
          </p:cNvPr>
          <p:cNvSpPr>
            <a:spLocks noGrp="1"/>
          </p:cNvSpPr>
          <p:nvPr>
            <p:ph idx="1"/>
          </p:nvPr>
        </p:nvSpPr>
        <p:spPr/>
        <p:txBody>
          <a:bodyPr/>
          <a:lstStyle/>
          <a:p>
            <a:r>
              <a:rPr lang="en-US" b="1" dirty="0"/>
              <a:t>Subject Oriented</a:t>
            </a:r>
            <a:r>
              <a:rPr lang="en-US" dirty="0"/>
              <a:t>: Data that gives information about a particular subject instead of about a company's ongoing operations.</a:t>
            </a:r>
          </a:p>
          <a:p>
            <a:r>
              <a:rPr lang="en-US" b="1" dirty="0"/>
              <a:t>Integrated</a:t>
            </a:r>
            <a:r>
              <a:rPr lang="en-US" dirty="0"/>
              <a:t>: Data that is gathered into the data warehouse from a variety of sources and merged into a coherent whole.</a:t>
            </a:r>
          </a:p>
          <a:p>
            <a:r>
              <a:rPr lang="en-US" b="1" dirty="0"/>
              <a:t>Time-variant</a:t>
            </a:r>
            <a:r>
              <a:rPr lang="en-US" dirty="0"/>
              <a:t>: All data in the data warehouse is identified with a particular time period.</a:t>
            </a:r>
          </a:p>
          <a:p>
            <a:r>
              <a:rPr lang="en-US" b="1" dirty="0"/>
              <a:t>Non-volatile</a:t>
            </a:r>
            <a:r>
              <a:rPr lang="en-US" dirty="0"/>
              <a:t>: Data is stable in a data warehouse. More data is added but data is never removed. This enables management to gain a consistent picture of the business.</a:t>
            </a:r>
            <a:endParaRPr lang="en-IN" dirty="0"/>
          </a:p>
        </p:txBody>
      </p:sp>
    </p:spTree>
    <p:extLst>
      <p:ext uri="{BB962C8B-B14F-4D97-AF65-F5344CB8AC3E}">
        <p14:creationId xmlns:p14="http://schemas.microsoft.com/office/powerpoint/2010/main" val="4146168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5CBA8-BF32-EEC1-2763-8339FE857B67}"/>
              </a:ext>
            </a:extLst>
          </p:cNvPr>
          <p:cNvSpPr>
            <a:spLocks noGrp="1"/>
          </p:cNvSpPr>
          <p:nvPr>
            <p:ph type="title"/>
          </p:nvPr>
        </p:nvSpPr>
        <p:spPr/>
        <p:txBody>
          <a:bodyPr/>
          <a:lstStyle/>
          <a:p>
            <a:r>
              <a:rPr lang="en-IN" dirty="0"/>
              <a:t>Need for Data Warehouse </a:t>
            </a:r>
          </a:p>
        </p:txBody>
      </p:sp>
      <p:sp>
        <p:nvSpPr>
          <p:cNvPr id="3" name="Content Placeholder 2">
            <a:extLst>
              <a:ext uri="{FF2B5EF4-FFF2-40B4-BE49-F238E27FC236}">
                <a16:creationId xmlns:a16="http://schemas.microsoft.com/office/drawing/2014/main" id="{E77D9059-2928-18E9-BF59-3811C4ED8F44}"/>
              </a:ext>
            </a:extLst>
          </p:cNvPr>
          <p:cNvSpPr>
            <a:spLocks noGrp="1"/>
          </p:cNvSpPr>
          <p:nvPr>
            <p:ph idx="1"/>
          </p:nvPr>
        </p:nvSpPr>
        <p:spPr/>
        <p:txBody>
          <a:bodyPr/>
          <a:lstStyle/>
          <a:p>
            <a:r>
              <a:rPr lang="en-US" dirty="0"/>
              <a:t>An ordinary Database can store MBs to GBs of data and that too for a specific purpose. For storing data of TB size, the storage shifted to Data Warehouse. </a:t>
            </a:r>
          </a:p>
          <a:p>
            <a:r>
              <a:rPr lang="en-US" dirty="0"/>
              <a:t>Besides this, a transactional database doesn’t offer itself to analytics. To effectively perform analytics, an organization keeps a central Data Warehouse to closely study its business by organizing, understanding, and using its historic data for taking strategic decisions and analyzing trends.</a:t>
            </a:r>
          </a:p>
          <a:p>
            <a:r>
              <a:rPr lang="en-US" dirty="0"/>
              <a:t>By using data warehouse, it becomes easy for an organization to counter all the problems faced during providing key information to concerned people.</a:t>
            </a:r>
          </a:p>
          <a:p>
            <a:endParaRPr lang="en-US" dirty="0"/>
          </a:p>
        </p:txBody>
      </p:sp>
    </p:spTree>
    <p:extLst>
      <p:ext uri="{BB962C8B-B14F-4D97-AF65-F5344CB8AC3E}">
        <p14:creationId xmlns:p14="http://schemas.microsoft.com/office/powerpoint/2010/main" val="2477235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0DB0E-7CEC-5A95-1D22-81690AA73031}"/>
              </a:ext>
            </a:extLst>
          </p:cNvPr>
          <p:cNvSpPr>
            <a:spLocks noGrp="1"/>
          </p:cNvSpPr>
          <p:nvPr>
            <p:ph type="title"/>
          </p:nvPr>
        </p:nvSpPr>
        <p:spPr>
          <a:xfrm>
            <a:off x="1441419" y="798993"/>
            <a:ext cx="9603275" cy="1049235"/>
          </a:xfrm>
        </p:spPr>
        <p:txBody>
          <a:bodyPr/>
          <a:lstStyle/>
          <a:p>
            <a:r>
              <a:rPr lang="en-IN" dirty="0"/>
              <a:t>Data warehouse architecture</a:t>
            </a:r>
          </a:p>
        </p:txBody>
      </p:sp>
      <p:pic>
        <p:nvPicPr>
          <p:cNvPr id="6" name="Picture 5">
            <a:extLst>
              <a:ext uri="{FF2B5EF4-FFF2-40B4-BE49-F238E27FC236}">
                <a16:creationId xmlns:a16="http://schemas.microsoft.com/office/drawing/2014/main" id="{0AD8C535-1D49-62B4-09CF-7FE2D7496883}"/>
              </a:ext>
            </a:extLst>
          </p:cNvPr>
          <p:cNvPicPr>
            <a:picLocks noChangeAspect="1"/>
          </p:cNvPicPr>
          <p:nvPr/>
        </p:nvPicPr>
        <p:blipFill>
          <a:blip r:embed="rId2"/>
          <a:stretch>
            <a:fillRect/>
          </a:stretch>
        </p:blipFill>
        <p:spPr>
          <a:xfrm>
            <a:off x="6018034" y="2160803"/>
            <a:ext cx="5026660" cy="3362927"/>
          </a:xfrm>
          <a:prstGeom prst="rect">
            <a:avLst/>
          </a:prstGeom>
        </p:spPr>
      </p:pic>
      <p:sp>
        <p:nvSpPr>
          <p:cNvPr id="5" name="TextBox 4">
            <a:extLst>
              <a:ext uri="{FF2B5EF4-FFF2-40B4-BE49-F238E27FC236}">
                <a16:creationId xmlns:a16="http://schemas.microsoft.com/office/drawing/2014/main" id="{E514EAB4-F656-BACA-362F-A8545039BC1D}"/>
              </a:ext>
            </a:extLst>
          </p:cNvPr>
          <p:cNvSpPr txBox="1"/>
          <p:nvPr/>
        </p:nvSpPr>
        <p:spPr>
          <a:xfrm>
            <a:off x="1441418" y="2123264"/>
            <a:ext cx="4654582" cy="707886"/>
          </a:xfrm>
          <a:prstGeom prst="rect">
            <a:avLst/>
          </a:prstGeom>
          <a:noFill/>
        </p:spPr>
        <p:txBody>
          <a:bodyPr wrap="square" rtlCol="0">
            <a:spAutoFit/>
          </a:bodyPr>
          <a:lstStyle/>
          <a:p>
            <a:pPr marL="285750" indent="-285750">
              <a:buFont typeface="Arial" panose="020B0604020202020204" pitchFamily="34" charset="0"/>
              <a:buChar char="•"/>
            </a:pPr>
            <a:r>
              <a:rPr lang="en-IN" sz="2000" dirty="0"/>
              <a:t>There are mainly three types of Data Warehouse architecture</a:t>
            </a:r>
          </a:p>
        </p:txBody>
      </p:sp>
      <p:sp>
        <p:nvSpPr>
          <p:cNvPr id="7" name="TextBox 6">
            <a:extLst>
              <a:ext uri="{FF2B5EF4-FFF2-40B4-BE49-F238E27FC236}">
                <a16:creationId xmlns:a16="http://schemas.microsoft.com/office/drawing/2014/main" id="{8CA8B0C6-FB9E-E78C-3E73-3C0F9C090E26}"/>
              </a:ext>
            </a:extLst>
          </p:cNvPr>
          <p:cNvSpPr txBox="1"/>
          <p:nvPr/>
        </p:nvSpPr>
        <p:spPr>
          <a:xfrm>
            <a:off x="1635760" y="2918937"/>
            <a:ext cx="3182621" cy="923330"/>
          </a:xfrm>
          <a:prstGeom prst="rect">
            <a:avLst/>
          </a:prstGeom>
          <a:noFill/>
        </p:spPr>
        <p:txBody>
          <a:bodyPr wrap="square" rtlCol="0">
            <a:spAutoFit/>
          </a:bodyPr>
          <a:lstStyle/>
          <a:p>
            <a:pPr marL="342900" indent="-342900">
              <a:buAutoNum type="arabicPeriod"/>
            </a:pPr>
            <a:r>
              <a:rPr lang="en-IN" dirty="0"/>
              <a:t>Single Tier Architecture</a:t>
            </a:r>
          </a:p>
          <a:p>
            <a:pPr marL="342900" indent="-342900">
              <a:buAutoNum type="arabicPeriod"/>
            </a:pPr>
            <a:r>
              <a:rPr lang="en-IN" dirty="0"/>
              <a:t>Two Tier Architecture</a:t>
            </a:r>
          </a:p>
          <a:p>
            <a:pPr marL="342900" indent="-342900">
              <a:buAutoNum type="arabicPeriod"/>
            </a:pPr>
            <a:r>
              <a:rPr lang="en-IN" dirty="0"/>
              <a:t>Three Tier Architecture</a:t>
            </a:r>
          </a:p>
        </p:txBody>
      </p:sp>
      <p:sp>
        <p:nvSpPr>
          <p:cNvPr id="9" name="TextBox 8">
            <a:extLst>
              <a:ext uri="{FF2B5EF4-FFF2-40B4-BE49-F238E27FC236}">
                <a16:creationId xmlns:a16="http://schemas.microsoft.com/office/drawing/2014/main" id="{19C8A145-2C59-D639-6DF9-785E55F1095E}"/>
              </a:ext>
            </a:extLst>
          </p:cNvPr>
          <p:cNvSpPr txBox="1"/>
          <p:nvPr/>
        </p:nvSpPr>
        <p:spPr>
          <a:xfrm>
            <a:off x="7045960" y="5651639"/>
            <a:ext cx="3327400" cy="369332"/>
          </a:xfrm>
          <a:prstGeom prst="rect">
            <a:avLst/>
          </a:prstGeom>
          <a:noFill/>
        </p:spPr>
        <p:txBody>
          <a:bodyPr wrap="square" rtlCol="0">
            <a:spAutoFit/>
          </a:bodyPr>
          <a:lstStyle/>
          <a:p>
            <a:r>
              <a:rPr lang="en-IN" b="1" dirty="0"/>
              <a:t>Three Tier Architecture</a:t>
            </a:r>
          </a:p>
        </p:txBody>
      </p:sp>
      <p:sp>
        <p:nvSpPr>
          <p:cNvPr id="10" name="TextBox 9">
            <a:extLst>
              <a:ext uri="{FF2B5EF4-FFF2-40B4-BE49-F238E27FC236}">
                <a16:creationId xmlns:a16="http://schemas.microsoft.com/office/drawing/2014/main" id="{BFA77413-5225-3639-3F88-7DE76BC8B7D8}"/>
              </a:ext>
            </a:extLst>
          </p:cNvPr>
          <p:cNvSpPr txBox="1"/>
          <p:nvPr/>
        </p:nvSpPr>
        <p:spPr>
          <a:xfrm>
            <a:off x="1441418" y="3750827"/>
            <a:ext cx="4654582" cy="1292662"/>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sz="2000" dirty="0"/>
              <a:t>The three-tier approach is the most widely used architecture for data warehouse.</a:t>
            </a:r>
            <a:endParaRPr lang="en-IN" sz="2000" dirty="0"/>
          </a:p>
        </p:txBody>
      </p:sp>
    </p:spTree>
    <p:extLst>
      <p:ext uri="{BB962C8B-B14F-4D97-AF65-F5344CB8AC3E}">
        <p14:creationId xmlns:p14="http://schemas.microsoft.com/office/powerpoint/2010/main" val="3471159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31D9B-D399-D945-5E55-44A9D5C4F35E}"/>
              </a:ext>
            </a:extLst>
          </p:cNvPr>
          <p:cNvSpPr>
            <a:spLocks noGrp="1"/>
          </p:cNvSpPr>
          <p:nvPr>
            <p:ph type="title"/>
          </p:nvPr>
        </p:nvSpPr>
        <p:spPr>
          <a:xfrm>
            <a:off x="1471899" y="741680"/>
            <a:ext cx="9603275" cy="1087120"/>
          </a:xfrm>
        </p:spPr>
        <p:txBody>
          <a:bodyPr/>
          <a:lstStyle/>
          <a:p>
            <a:r>
              <a:rPr lang="en-IN" dirty="0"/>
              <a:t>Data warehouse architecture</a:t>
            </a:r>
          </a:p>
        </p:txBody>
      </p:sp>
      <p:sp>
        <p:nvSpPr>
          <p:cNvPr id="3" name="Content Placeholder 2">
            <a:extLst>
              <a:ext uri="{FF2B5EF4-FFF2-40B4-BE49-F238E27FC236}">
                <a16:creationId xmlns:a16="http://schemas.microsoft.com/office/drawing/2014/main" id="{64940C51-2715-FA69-CB13-40FBF9D64801}"/>
              </a:ext>
            </a:extLst>
          </p:cNvPr>
          <p:cNvSpPr>
            <a:spLocks noGrp="1"/>
          </p:cNvSpPr>
          <p:nvPr>
            <p:ph idx="1"/>
          </p:nvPr>
        </p:nvSpPr>
        <p:spPr/>
        <p:txBody>
          <a:bodyPr/>
          <a:lstStyle/>
          <a:p>
            <a:r>
              <a:rPr lang="en-IN" b="1" dirty="0"/>
              <a:t>Bottom Tier (Data Sources and Data Storage):</a:t>
            </a:r>
            <a:r>
              <a:rPr lang="en-IN" dirty="0"/>
              <a:t> It is a warehouse server, that is generally a RDBMS. Using Application Program interface, data is </a:t>
            </a:r>
            <a:r>
              <a:rPr lang="en-IN" dirty="0" err="1"/>
              <a:t>extractes</a:t>
            </a:r>
            <a:r>
              <a:rPr lang="en-IN" dirty="0"/>
              <a:t> from operational and external sources. Gateways like, ODBC, OLE-DB, JDBC is supported by underlying DBMS.</a:t>
            </a:r>
          </a:p>
          <a:p>
            <a:r>
              <a:rPr lang="en-IN" b="1" dirty="0"/>
              <a:t>Middle Tier (OLAP Engine):</a:t>
            </a:r>
            <a:r>
              <a:rPr lang="en-IN" dirty="0"/>
              <a:t> OLAP Engine is either implemented using ROLAP or MOLAP.</a:t>
            </a:r>
          </a:p>
          <a:p>
            <a:r>
              <a:rPr lang="en-IN" b="1" dirty="0"/>
              <a:t>Top Tier (Front End Tools):</a:t>
            </a:r>
            <a:r>
              <a:rPr lang="en-IN" dirty="0"/>
              <a:t> This tier is a client which contains query and reporting tools, analysis tools, and data mining tools.</a:t>
            </a:r>
          </a:p>
        </p:txBody>
      </p:sp>
    </p:spTree>
    <p:extLst>
      <p:ext uri="{BB962C8B-B14F-4D97-AF65-F5344CB8AC3E}">
        <p14:creationId xmlns:p14="http://schemas.microsoft.com/office/powerpoint/2010/main" val="218745228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DWM PPt</Template>
  <TotalTime>587</TotalTime>
  <Words>1935</Words>
  <Application>Microsoft Office PowerPoint</Application>
  <PresentationFormat>Widescreen</PresentationFormat>
  <Paragraphs>131</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Gill Sans MT</vt:lpstr>
      <vt:lpstr>Roboto</vt:lpstr>
      <vt:lpstr>Gallery</vt:lpstr>
      <vt:lpstr>                          Data            warehousing</vt:lpstr>
      <vt:lpstr>objectives</vt:lpstr>
      <vt:lpstr>contents</vt:lpstr>
      <vt:lpstr>introduction</vt:lpstr>
      <vt:lpstr>Database and data warehouse</vt:lpstr>
      <vt:lpstr>Features of Data Warehouse </vt:lpstr>
      <vt:lpstr>Need for Data Warehouse </vt:lpstr>
      <vt:lpstr>Data warehouse architecture</vt:lpstr>
      <vt:lpstr>Data warehouse architecture</vt:lpstr>
      <vt:lpstr>Data warehouse models</vt:lpstr>
      <vt:lpstr>Data warehouse components </vt:lpstr>
      <vt:lpstr>Data warehouse components </vt:lpstr>
      <vt:lpstr>Data warehouse components</vt:lpstr>
      <vt:lpstr>Benefits of data warehouse</vt:lpstr>
      <vt:lpstr>Data warehouse applications</vt:lpstr>
      <vt:lpstr>Olap and oltp</vt:lpstr>
      <vt:lpstr>Difference between olap and oltp</vt:lpstr>
      <vt:lpstr>Olap data cube</vt:lpstr>
      <vt:lpstr>Types of olap servers</vt:lpstr>
      <vt:lpstr>Relational olap (rolap)</vt:lpstr>
      <vt:lpstr>Multidimensional olap (molap)</vt:lpstr>
      <vt:lpstr>Hybrid olap (holap)</vt:lpstr>
      <vt:lpstr>Applications of olap (online analytical processing)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warehousing</dc:title>
  <dc:creator>komalpotdar62@gmail.com</dc:creator>
  <cp:lastModifiedBy>Vishal Potdar</cp:lastModifiedBy>
  <cp:revision>2</cp:revision>
  <dcterms:created xsi:type="dcterms:W3CDTF">2023-09-15T17:23:49Z</dcterms:created>
  <dcterms:modified xsi:type="dcterms:W3CDTF">2023-09-20T16:49:29Z</dcterms:modified>
</cp:coreProperties>
</file>