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950" autoAdjust="0"/>
  </p:normalViewPr>
  <p:slideViewPr>
    <p:cSldViewPr snapToGrid="0" snapToObjects="1">
      <p:cViewPr varScale="1">
        <p:scale>
          <a:sx n="64" d="100"/>
          <a:sy n="64" d="100"/>
        </p:scale>
        <p:origin x="95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60163" y="1879065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3922" y="1283401"/>
            <a:ext cx="5924550" cy="519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1609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Implementation of the Alumni Association platform for the University/Institute.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 Smart Education.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824458" y="-53648"/>
            <a:ext cx="10331339" cy="309489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PROPOSED SOLUTION: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0" y="726965"/>
            <a:ext cx="1219199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 web application to be build with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two portals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students and colleges on the same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students will have to first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register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on the app via email or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any other social authentication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Student has to submit his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Aadhar card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as pdf or photo to prove his identity and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college id card, library card, or mark sheet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or any other detail to prove his college identity (any one). College can verify the detail from the backend portal.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Alumni Members can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update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their basic info like job, city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anytime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will be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feed section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 the app where alumni members can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share any post, photo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which will be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visible only to their batch mates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Any updated info of alumni regarding his work, job will be automatically shared on feed.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All the members can click and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see the profile of other members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Colleges can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send bulk messages and mails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all or specific batch students from the backend portal.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will be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group chat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every batch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Non-Alumni Students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can also register on web application. Alumni Members can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post internships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on feed section for juniors.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pictures of the events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which will be conducted in the university/institute will be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uploaded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on the website regularly.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will be 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interactive directory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where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students can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interact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with the alumni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Their will be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feedback section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donation section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and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gallery.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9059" y="-28284"/>
            <a:ext cx="2246575" cy="9512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F39FE9-1370-E8FB-B625-4859FA081FE0}"/>
              </a:ext>
            </a:extLst>
          </p:cNvPr>
          <p:cNvSpPr/>
          <p:nvPr/>
        </p:nvSpPr>
        <p:spPr>
          <a:xfrm>
            <a:off x="366366" y="104931"/>
            <a:ext cx="1552375" cy="6220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 Trackers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4776" y="120208"/>
            <a:ext cx="161894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Trackers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426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PROPOSED SOLUTION: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Admin</cp:lastModifiedBy>
  <cp:revision>148</cp:revision>
  <dcterms:created xsi:type="dcterms:W3CDTF">2013-12-12T18:46:50Z</dcterms:created>
  <dcterms:modified xsi:type="dcterms:W3CDTF">2024-09-03T05:30:52Z</dcterms:modified>
  <cp:category/>
</cp:coreProperties>
</file>