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1C76D-20E2-4656-504E-8700F5296453}" v="43" dt="2022-08-17T18:34:17.237"/>
    <p1510:client id="{5CE31B93-BA38-CAC0-BA8C-94A86A445F37}" v="19" dt="2022-08-17T18:22:41.974"/>
    <p1510:client id="{BA95B82B-F400-1549-AAB3-BE2DCF605DEA}" v="1235" dt="2022-08-16T15:12:12.634"/>
    <p1510:client id="{C7B748C8-AD5F-4A11-80C8-1919093B615F}" v="850" dt="2022-08-17T12:50:51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24"/>
  </p:normalViewPr>
  <p:slideViewPr>
    <p:cSldViewPr snapToGrid="0">
      <p:cViewPr varScale="1">
        <p:scale>
          <a:sx n="102" d="100"/>
          <a:sy n="102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83A91E-613B-474B-8E1A-96CC26A79183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</dgm:pt>
    <dgm:pt modelId="{3A75C639-439F-1E41-8EB9-9A6EF77CF6FC}">
      <dgm:prSet phldrT="[Text]"/>
      <dgm:spPr/>
      <dgm:t>
        <a:bodyPr/>
        <a:lstStyle/>
        <a:p>
          <a:pPr rtl="0"/>
          <a:r>
            <a:rPr lang="en-GB" b="0" dirty="0">
              <a:latin typeface="Arial"/>
              <a:cs typeface="Arial"/>
            </a:rPr>
            <a:t> Motivation</a:t>
          </a:r>
        </a:p>
      </dgm:t>
    </dgm:pt>
    <dgm:pt modelId="{E07E6587-41EB-E04F-9D41-474338888524}" type="parTrans" cxnId="{0927D47F-5D1A-0549-AE67-29C94DCCCF1E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6D41DA-7080-6A45-8580-F079E9CA447C}" type="sibTrans" cxnId="{0927D47F-5D1A-0549-AE67-29C94DCCCF1E}">
      <dgm:prSet/>
      <dgm:spPr/>
      <dgm:t>
        <a:bodyPr/>
        <a:lstStyle/>
        <a:p>
          <a:endParaRPr lang="en-GB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DB81552-654B-CB49-A70A-757213E3F962}">
      <dgm:prSet phldrT="[Text]"/>
      <dgm:spPr/>
      <dgm:t>
        <a:bodyPr/>
        <a:lstStyle/>
        <a:p>
          <a:pPr rtl="0"/>
          <a:r>
            <a:rPr lang="en-GB" b="0" dirty="0">
              <a:latin typeface="Arial"/>
              <a:cs typeface="Arial"/>
            </a:rPr>
            <a:t> Background</a:t>
          </a:r>
        </a:p>
      </dgm:t>
    </dgm:pt>
    <dgm:pt modelId="{E6FA28FD-DE94-2944-BBC2-0141D01FB045}" type="parTrans" cxnId="{BF361EE6-6C52-9443-85D6-6B1F33131314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7AC288A-5417-8640-94E7-2BEEE194D3F0}" type="sibTrans" cxnId="{BF361EE6-6C52-9443-85D6-6B1F33131314}">
      <dgm:prSet/>
      <dgm:spPr/>
      <dgm:t>
        <a:bodyPr/>
        <a:lstStyle/>
        <a:p>
          <a:endParaRPr lang="en-GB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40A4B9-128C-9945-B507-F4B07006FF87}">
      <dgm:prSet phldrT="[Text]"/>
      <dgm:spPr/>
      <dgm:t>
        <a:bodyPr/>
        <a:lstStyle/>
        <a:p>
          <a:pPr rtl="0"/>
          <a:r>
            <a:rPr lang="en-GB" b="0" dirty="0">
              <a:latin typeface="Arial"/>
              <a:cs typeface="Arial"/>
            </a:rPr>
            <a:t> Identifying a thesis topic</a:t>
          </a:r>
        </a:p>
      </dgm:t>
    </dgm:pt>
    <dgm:pt modelId="{B0009EEC-8759-B946-A6E2-E3AA4267DA76}" type="parTrans" cxnId="{E44D836C-D638-DF42-8279-8086A1D89641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67FAF4E-CEEC-0D44-9987-E45F7C8D1816}" type="sibTrans" cxnId="{E44D836C-D638-DF42-8279-8086A1D89641}">
      <dgm:prSet/>
      <dgm:spPr/>
      <dgm:t>
        <a:bodyPr/>
        <a:lstStyle/>
        <a:p>
          <a:endParaRPr lang="en-GB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CCA55B-B994-3540-BC31-E186F12FBEB3}">
      <dgm:prSet phldrT="[Text]"/>
      <dgm:spPr/>
      <dgm:t>
        <a:bodyPr/>
        <a:lstStyle/>
        <a:p>
          <a:pPr rtl="0"/>
          <a:r>
            <a:rPr lang="en-GB" b="0" dirty="0">
              <a:latin typeface="Arial"/>
              <a:cs typeface="Arial"/>
            </a:rPr>
            <a:t> Approaching professor</a:t>
          </a:r>
        </a:p>
      </dgm:t>
    </dgm:pt>
    <dgm:pt modelId="{37FE90AE-8390-AE49-BB0F-F25581A4AA92}" type="parTrans" cxnId="{F9D824B3-2998-764E-B5DE-21E662226205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5785EE-E3B2-FF42-8B71-024AD26457A6}" type="sibTrans" cxnId="{F9D824B3-2998-764E-B5DE-21E662226205}">
      <dgm:prSet/>
      <dgm:spPr/>
      <dgm:t>
        <a:bodyPr/>
        <a:lstStyle/>
        <a:p>
          <a:endParaRPr lang="en-GB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8AA1086-590F-3743-9EEA-79E939CA923E}">
      <dgm:prSet phldrT="[Text]"/>
      <dgm:spPr/>
      <dgm:t>
        <a:bodyPr/>
        <a:lstStyle/>
        <a:p>
          <a:pPr rtl="0"/>
          <a:r>
            <a:rPr lang="en-GB" b="0" dirty="0">
              <a:latin typeface="Arial"/>
              <a:cs typeface="Arial"/>
            </a:rPr>
            <a:t> Work on thesis</a:t>
          </a:r>
        </a:p>
      </dgm:t>
    </dgm:pt>
    <dgm:pt modelId="{B173DE61-9235-AF4E-AE97-E37EB25CE39D}" type="parTrans" cxnId="{8DCA8F2E-10D7-9142-9017-E6985AA9E3D3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2E612B4-E3F0-2042-A873-288CD86DF1A5}" type="sibTrans" cxnId="{8DCA8F2E-10D7-9142-9017-E6985AA9E3D3}">
      <dgm:prSet/>
      <dgm:spPr/>
      <dgm:t>
        <a:bodyPr/>
        <a:lstStyle/>
        <a:p>
          <a:endParaRPr lang="en-GB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055E98-6794-374F-AEEB-634982C36FE6}">
      <dgm:prSet phldrT="[Text]" phldr="0"/>
      <dgm:spPr/>
      <dgm:t>
        <a:bodyPr/>
        <a:lstStyle/>
        <a:p>
          <a:pPr rtl="0"/>
          <a:r>
            <a:rPr lang="en-GB" b="0" dirty="0">
              <a:latin typeface="Arial"/>
              <a:cs typeface="Arial"/>
            </a:rPr>
            <a:t> Writing</a:t>
          </a:r>
        </a:p>
      </dgm:t>
    </dgm:pt>
    <dgm:pt modelId="{8DE0ADEF-30C0-2348-B395-7527EC129131}" type="parTrans" cxnId="{286D9F72-BD51-2043-9A3F-0F269C35F9D0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A2085E-24BD-9447-8B1C-A7E9B6CECC03}" type="sibTrans" cxnId="{286D9F72-BD51-2043-9A3F-0F269C35F9D0}">
      <dgm:prSet/>
      <dgm:spPr/>
      <dgm:t>
        <a:bodyPr/>
        <a:lstStyle/>
        <a:p>
          <a:endParaRPr lang="en-GB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097E24-2796-3744-AC80-833718FC884F}">
      <dgm:prSet phldrT="[Text]"/>
      <dgm:spPr/>
      <dgm:t>
        <a:bodyPr/>
        <a:lstStyle/>
        <a:p>
          <a:pPr rtl="0"/>
          <a:r>
            <a:rPr lang="en-GB" b="0" dirty="0">
              <a:latin typeface="Arial"/>
              <a:cs typeface="Arial"/>
            </a:rPr>
            <a:t> Questions</a:t>
          </a:r>
        </a:p>
      </dgm:t>
    </dgm:pt>
    <dgm:pt modelId="{16CFE54F-9B1C-6D40-8F8D-AC508F1046F6}" type="parTrans" cxnId="{2965514E-7094-CA41-8700-5AC296974C91}">
      <dgm:prSet/>
      <dgm:spPr/>
      <dgm:t>
        <a:bodyPr/>
        <a:lstStyle/>
        <a:p>
          <a:endParaRPr lang="en-GB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552F605-1AD2-8F4A-A4D9-46BE43AA0FF5}" type="sibTrans" cxnId="{2965514E-7094-CA41-8700-5AC296974C91}">
      <dgm:prSet/>
      <dgm:spPr/>
      <dgm:t>
        <a:bodyPr/>
        <a:lstStyle/>
        <a:p>
          <a:endParaRPr lang="en-GB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5D29F57-4E7D-4A4F-9568-5EDC7DD8946A}">
      <dgm:prSet phldrT="[Text]"/>
      <dgm:spPr/>
      <dgm:t>
        <a:bodyPr/>
        <a:lstStyle/>
        <a:p>
          <a:pPr rtl="0"/>
          <a:r>
            <a:rPr lang="en-GB" b="0" dirty="0">
              <a:latin typeface="Arial"/>
              <a:cs typeface="Arial"/>
            </a:rPr>
            <a:t> Defence</a:t>
          </a:r>
        </a:p>
      </dgm:t>
    </dgm:pt>
    <dgm:pt modelId="{02115D5D-FFC6-764B-BBF7-0FD2FF29129D}" type="parTrans" cxnId="{7EDC7E8F-20D9-9949-9B7F-3B392D91D162}">
      <dgm:prSet/>
      <dgm:spPr/>
      <dgm:t>
        <a:bodyPr/>
        <a:lstStyle/>
        <a:p>
          <a:endParaRPr lang="en-GB"/>
        </a:p>
      </dgm:t>
    </dgm:pt>
    <dgm:pt modelId="{1E77EA74-FDBF-BB4B-830D-210CC07C9506}" type="sibTrans" cxnId="{7EDC7E8F-20D9-9949-9B7F-3B392D91D162}">
      <dgm:prSet/>
      <dgm:spPr/>
      <dgm:t>
        <a:bodyPr/>
        <a:lstStyle/>
        <a:p>
          <a:endParaRPr lang="en-GB"/>
        </a:p>
      </dgm:t>
    </dgm:pt>
    <dgm:pt modelId="{DC207088-917B-4128-8440-6746C1009FD7}">
      <dgm:prSet phldr="0"/>
      <dgm:spPr/>
      <dgm:t>
        <a:bodyPr/>
        <a:lstStyle/>
        <a:p>
          <a:pPr rtl="0"/>
          <a:r>
            <a:rPr lang="en-GB" b="0" dirty="0">
              <a:latin typeface="Arial"/>
              <a:cs typeface="Arial"/>
            </a:rPr>
            <a:t> Types of thesis</a:t>
          </a:r>
        </a:p>
      </dgm:t>
    </dgm:pt>
    <dgm:pt modelId="{FA81A711-CF87-4481-96EC-1D688B86B6F9}" type="parTrans" cxnId="{27EBBA2F-A24B-40CF-9AFE-C450D217C006}">
      <dgm:prSet/>
      <dgm:spPr/>
    </dgm:pt>
    <dgm:pt modelId="{1C1B50EA-CC94-4BCE-AD70-B0E50390B1EF}" type="sibTrans" cxnId="{27EBBA2F-A24B-40CF-9AFE-C450D217C006}">
      <dgm:prSet/>
      <dgm:spPr/>
    </dgm:pt>
    <dgm:pt modelId="{50565FCA-668D-7744-B304-B2ACB6852F6B}" type="pres">
      <dgm:prSet presAssocID="{2983A91E-613B-474B-8E1A-96CC26A79183}" presName="vert0" presStyleCnt="0">
        <dgm:presLayoutVars>
          <dgm:dir/>
          <dgm:animOne val="branch"/>
          <dgm:animLvl val="lvl"/>
        </dgm:presLayoutVars>
      </dgm:prSet>
      <dgm:spPr/>
    </dgm:pt>
    <dgm:pt modelId="{C944154A-4051-8D49-96CB-35676F2D40CB}" type="pres">
      <dgm:prSet presAssocID="{3A75C639-439F-1E41-8EB9-9A6EF77CF6FC}" presName="thickLine" presStyleLbl="alignNode1" presStyleIdx="0" presStyleCnt="9"/>
      <dgm:spPr/>
    </dgm:pt>
    <dgm:pt modelId="{38A97ED0-CBA6-4B49-8407-D6856ABDE49D}" type="pres">
      <dgm:prSet presAssocID="{3A75C639-439F-1E41-8EB9-9A6EF77CF6FC}" presName="horz1" presStyleCnt="0"/>
      <dgm:spPr/>
    </dgm:pt>
    <dgm:pt modelId="{A389005F-1327-0D42-A602-3DBFB5566F99}" type="pres">
      <dgm:prSet presAssocID="{3A75C639-439F-1E41-8EB9-9A6EF77CF6FC}" presName="tx1" presStyleLbl="revTx" presStyleIdx="0" presStyleCnt="9"/>
      <dgm:spPr/>
    </dgm:pt>
    <dgm:pt modelId="{459A008B-7C2A-BA4A-87D1-4F3755CA4A06}" type="pres">
      <dgm:prSet presAssocID="{3A75C639-439F-1E41-8EB9-9A6EF77CF6FC}" presName="vert1" presStyleCnt="0"/>
      <dgm:spPr/>
    </dgm:pt>
    <dgm:pt modelId="{1AF1EA4A-175F-8D48-A06D-688D4501FA19}" type="pres">
      <dgm:prSet presAssocID="{ADB81552-654B-CB49-A70A-757213E3F962}" presName="thickLine" presStyleLbl="alignNode1" presStyleIdx="1" presStyleCnt="9"/>
      <dgm:spPr/>
    </dgm:pt>
    <dgm:pt modelId="{E4483F1E-405D-5843-9777-8978D9A549C9}" type="pres">
      <dgm:prSet presAssocID="{ADB81552-654B-CB49-A70A-757213E3F962}" presName="horz1" presStyleCnt="0"/>
      <dgm:spPr/>
    </dgm:pt>
    <dgm:pt modelId="{F6AEA458-6071-E74D-8DCB-2ACB3ACA0D82}" type="pres">
      <dgm:prSet presAssocID="{ADB81552-654B-CB49-A70A-757213E3F962}" presName="tx1" presStyleLbl="revTx" presStyleIdx="1" presStyleCnt="9"/>
      <dgm:spPr/>
    </dgm:pt>
    <dgm:pt modelId="{1450D9F0-5B27-A149-9488-E3F789682555}" type="pres">
      <dgm:prSet presAssocID="{ADB81552-654B-CB49-A70A-757213E3F962}" presName="vert1" presStyleCnt="0"/>
      <dgm:spPr/>
    </dgm:pt>
    <dgm:pt modelId="{EE4CBE83-C5E8-46D8-B128-4E85BAEEBBF9}" type="pres">
      <dgm:prSet presAssocID="{DC207088-917B-4128-8440-6746C1009FD7}" presName="thickLine" presStyleLbl="alignNode1" presStyleIdx="2" presStyleCnt="9"/>
      <dgm:spPr/>
    </dgm:pt>
    <dgm:pt modelId="{D9A2F050-F3E0-4E3F-807A-473A7B8C00C4}" type="pres">
      <dgm:prSet presAssocID="{DC207088-917B-4128-8440-6746C1009FD7}" presName="horz1" presStyleCnt="0"/>
      <dgm:spPr/>
    </dgm:pt>
    <dgm:pt modelId="{4F730E31-CB93-4E4B-A7B0-34C4D302C71E}" type="pres">
      <dgm:prSet presAssocID="{DC207088-917B-4128-8440-6746C1009FD7}" presName="tx1" presStyleLbl="revTx" presStyleIdx="2" presStyleCnt="9"/>
      <dgm:spPr/>
    </dgm:pt>
    <dgm:pt modelId="{D2EDEA13-0084-473F-8904-851143852A2A}" type="pres">
      <dgm:prSet presAssocID="{DC207088-917B-4128-8440-6746C1009FD7}" presName="vert1" presStyleCnt="0"/>
      <dgm:spPr/>
    </dgm:pt>
    <dgm:pt modelId="{0DE42E31-F942-994A-9216-1950735E83A1}" type="pres">
      <dgm:prSet presAssocID="{B140A4B9-128C-9945-B507-F4B07006FF87}" presName="thickLine" presStyleLbl="alignNode1" presStyleIdx="3" presStyleCnt="9"/>
      <dgm:spPr/>
    </dgm:pt>
    <dgm:pt modelId="{3BDBCE50-A1A5-9C40-B75B-ABBA7797E35F}" type="pres">
      <dgm:prSet presAssocID="{B140A4B9-128C-9945-B507-F4B07006FF87}" presName="horz1" presStyleCnt="0"/>
      <dgm:spPr/>
    </dgm:pt>
    <dgm:pt modelId="{56942D81-84E5-4F41-B514-B03BE6D8AAD2}" type="pres">
      <dgm:prSet presAssocID="{B140A4B9-128C-9945-B507-F4B07006FF87}" presName="tx1" presStyleLbl="revTx" presStyleIdx="3" presStyleCnt="9"/>
      <dgm:spPr/>
    </dgm:pt>
    <dgm:pt modelId="{B38594FF-7688-814D-922C-D04938411C80}" type="pres">
      <dgm:prSet presAssocID="{B140A4B9-128C-9945-B507-F4B07006FF87}" presName="vert1" presStyleCnt="0"/>
      <dgm:spPr/>
    </dgm:pt>
    <dgm:pt modelId="{BB34BBBB-F13C-0B4F-8E84-13785AEDBC39}" type="pres">
      <dgm:prSet presAssocID="{ECCCA55B-B994-3540-BC31-E186F12FBEB3}" presName="thickLine" presStyleLbl="alignNode1" presStyleIdx="4" presStyleCnt="9"/>
      <dgm:spPr/>
    </dgm:pt>
    <dgm:pt modelId="{DC833FE8-4841-7E43-B985-95736C0D0A8D}" type="pres">
      <dgm:prSet presAssocID="{ECCCA55B-B994-3540-BC31-E186F12FBEB3}" presName="horz1" presStyleCnt="0"/>
      <dgm:spPr/>
    </dgm:pt>
    <dgm:pt modelId="{5203F754-2150-284C-931D-3D41F74F8A5C}" type="pres">
      <dgm:prSet presAssocID="{ECCCA55B-B994-3540-BC31-E186F12FBEB3}" presName="tx1" presStyleLbl="revTx" presStyleIdx="4" presStyleCnt="9"/>
      <dgm:spPr/>
    </dgm:pt>
    <dgm:pt modelId="{14BCBACA-7A3A-714A-B084-769B51020057}" type="pres">
      <dgm:prSet presAssocID="{ECCCA55B-B994-3540-BC31-E186F12FBEB3}" presName="vert1" presStyleCnt="0"/>
      <dgm:spPr/>
    </dgm:pt>
    <dgm:pt modelId="{91DCFA45-C22D-214E-A31B-37E5220D17A3}" type="pres">
      <dgm:prSet presAssocID="{28AA1086-590F-3743-9EEA-79E939CA923E}" presName="thickLine" presStyleLbl="alignNode1" presStyleIdx="5" presStyleCnt="9"/>
      <dgm:spPr/>
    </dgm:pt>
    <dgm:pt modelId="{6DD58A46-9A65-6343-A340-FDE11787CF78}" type="pres">
      <dgm:prSet presAssocID="{28AA1086-590F-3743-9EEA-79E939CA923E}" presName="horz1" presStyleCnt="0"/>
      <dgm:spPr/>
    </dgm:pt>
    <dgm:pt modelId="{40770062-AE0D-C648-A792-8E75D39D52E1}" type="pres">
      <dgm:prSet presAssocID="{28AA1086-590F-3743-9EEA-79E939CA923E}" presName="tx1" presStyleLbl="revTx" presStyleIdx="5" presStyleCnt="9"/>
      <dgm:spPr/>
    </dgm:pt>
    <dgm:pt modelId="{E0C73EBC-0B71-DE4D-878F-392E5CAD2EC1}" type="pres">
      <dgm:prSet presAssocID="{28AA1086-590F-3743-9EEA-79E939CA923E}" presName="vert1" presStyleCnt="0"/>
      <dgm:spPr/>
    </dgm:pt>
    <dgm:pt modelId="{E4C273EB-DAFB-7347-820D-804980C4B764}" type="pres">
      <dgm:prSet presAssocID="{BD055E98-6794-374F-AEEB-634982C36FE6}" presName="thickLine" presStyleLbl="alignNode1" presStyleIdx="6" presStyleCnt="9"/>
      <dgm:spPr/>
    </dgm:pt>
    <dgm:pt modelId="{CB67F5CE-1AB1-4A43-B1D9-4EE4DF916938}" type="pres">
      <dgm:prSet presAssocID="{BD055E98-6794-374F-AEEB-634982C36FE6}" presName="horz1" presStyleCnt="0"/>
      <dgm:spPr/>
    </dgm:pt>
    <dgm:pt modelId="{2C92E089-354A-1D48-B0FA-F94CEC9F089B}" type="pres">
      <dgm:prSet presAssocID="{BD055E98-6794-374F-AEEB-634982C36FE6}" presName="tx1" presStyleLbl="revTx" presStyleIdx="6" presStyleCnt="9"/>
      <dgm:spPr/>
    </dgm:pt>
    <dgm:pt modelId="{2ADC91CC-0E4B-F545-ABBC-08992E19585D}" type="pres">
      <dgm:prSet presAssocID="{BD055E98-6794-374F-AEEB-634982C36FE6}" presName="vert1" presStyleCnt="0"/>
      <dgm:spPr/>
    </dgm:pt>
    <dgm:pt modelId="{8FE45BD3-0103-BF40-90E9-5AD193F6EFB0}" type="pres">
      <dgm:prSet presAssocID="{A5D29F57-4E7D-4A4F-9568-5EDC7DD8946A}" presName="thickLine" presStyleLbl="alignNode1" presStyleIdx="7" presStyleCnt="9"/>
      <dgm:spPr/>
    </dgm:pt>
    <dgm:pt modelId="{95CEEC4F-EF47-D14D-9100-7EA49CE27FD9}" type="pres">
      <dgm:prSet presAssocID="{A5D29F57-4E7D-4A4F-9568-5EDC7DD8946A}" presName="horz1" presStyleCnt="0"/>
      <dgm:spPr/>
    </dgm:pt>
    <dgm:pt modelId="{7CF8CCB9-9780-544C-A176-B56EBA4CE561}" type="pres">
      <dgm:prSet presAssocID="{A5D29F57-4E7D-4A4F-9568-5EDC7DD8946A}" presName="tx1" presStyleLbl="revTx" presStyleIdx="7" presStyleCnt="9"/>
      <dgm:spPr/>
    </dgm:pt>
    <dgm:pt modelId="{2D9BADB9-37D5-1C4D-A5BE-FC8BBF14515C}" type="pres">
      <dgm:prSet presAssocID="{A5D29F57-4E7D-4A4F-9568-5EDC7DD8946A}" presName="vert1" presStyleCnt="0"/>
      <dgm:spPr/>
    </dgm:pt>
    <dgm:pt modelId="{5D6CAA42-F0AA-2D42-B323-33143B5B4FB5}" type="pres">
      <dgm:prSet presAssocID="{92097E24-2796-3744-AC80-833718FC884F}" presName="thickLine" presStyleLbl="alignNode1" presStyleIdx="8" presStyleCnt="9"/>
      <dgm:spPr/>
    </dgm:pt>
    <dgm:pt modelId="{80893C36-3622-BF48-8CBB-0940331D148D}" type="pres">
      <dgm:prSet presAssocID="{92097E24-2796-3744-AC80-833718FC884F}" presName="horz1" presStyleCnt="0"/>
      <dgm:spPr/>
    </dgm:pt>
    <dgm:pt modelId="{8D5FBB8D-09C2-B848-BC66-691D1D3CA566}" type="pres">
      <dgm:prSet presAssocID="{92097E24-2796-3744-AC80-833718FC884F}" presName="tx1" presStyleLbl="revTx" presStyleIdx="8" presStyleCnt="9"/>
      <dgm:spPr/>
    </dgm:pt>
    <dgm:pt modelId="{FA348DBE-16C5-E542-BD93-CDB86E2B183F}" type="pres">
      <dgm:prSet presAssocID="{92097E24-2796-3744-AC80-833718FC884F}" presName="vert1" presStyleCnt="0"/>
      <dgm:spPr/>
    </dgm:pt>
  </dgm:ptLst>
  <dgm:cxnLst>
    <dgm:cxn modelId="{8DCA8F2E-10D7-9142-9017-E6985AA9E3D3}" srcId="{2983A91E-613B-474B-8E1A-96CC26A79183}" destId="{28AA1086-590F-3743-9EEA-79E939CA923E}" srcOrd="5" destOrd="0" parTransId="{B173DE61-9235-AF4E-AE97-E37EB25CE39D}" sibTransId="{E2E612B4-E3F0-2042-A873-288CD86DF1A5}"/>
    <dgm:cxn modelId="{27EBBA2F-A24B-40CF-9AFE-C450D217C006}" srcId="{2983A91E-613B-474B-8E1A-96CC26A79183}" destId="{DC207088-917B-4128-8440-6746C1009FD7}" srcOrd="2" destOrd="0" parTransId="{FA81A711-CF87-4481-96EC-1D688B86B6F9}" sibTransId="{1C1B50EA-CC94-4BCE-AD70-B0E50390B1EF}"/>
    <dgm:cxn modelId="{56C2D430-0CB6-4F82-A866-DC3C4F923285}" type="presOf" srcId="{ADB81552-654B-CB49-A70A-757213E3F962}" destId="{F6AEA458-6071-E74D-8DCB-2ACB3ACA0D82}" srcOrd="0" destOrd="0" presId="urn:microsoft.com/office/officeart/2008/layout/LinedList"/>
    <dgm:cxn modelId="{2329275B-0A2B-4A0A-81AE-45B6BA5FB934}" type="presOf" srcId="{A5D29F57-4E7D-4A4F-9568-5EDC7DD8946A}" destId="{7CF8CCB9-9780-544C-A176-B56EBA4CE561}" srcOrd="0" destOrd="0" presId="urn:microsoft.com/office/officeart/2008/layout/LinedList"/>
    <dgm:cxn modelId="{E44D836C-D638-DF42-8279-8086A1D89641}" srcId="{2983A91E-613B-474B-8E1A-96CC26A79183}" destId="{B140A4B9-128C-9945-B507-F4B07006FF87}" srcOrd="3" destOrd="0" parTransId="{B0009EEC-8759-B946-A6E2-E3AA4267DA76}" sibTransId="{F67FAF4E-CEEC-0D44-9987-E45F7C8D1816}"/>
    <dgm:cxn modelId="{2965514E-7094-CA41-8700-5AC296974C91}" srcId="{2983A91E-613B-474B-8E1A-96CC26A79183}" destId="{92097E24-2796-3744-AC80-833718FC884F}" srcOrd="8" destOrd="0" parTransId="{16CFE54F-9B1C-6D40-8F8D-AC508F1046F6}" sibTransId="{D552F605-1AD2-8F4A-A4D9-46BE43AA0FF5}"/>
    <dgm:cxn modelId="{286D9F72-BD51-2043-9A3F-0F269C35F9D0}" srcId="{2983A91E-613B-474B-8E1A-96CC26A79183}" destId="{BD055E98-6794-374F-AEEB-634982C36FE6}" srcOrd="6" destOrd="0" parTransId="{8DE0ADEF-30C0-2348-B395-7527EC129131}" sibTransId="{0DA2085E-24BD-9447-8B1C-A7E9B6CECC03}"/>
    <dgm:cxn modelId="{9894915A-64AB-CE46-83F8-FA4A32612102}" type="presOf" srcId="{2983A91E-613B-474B-8E1A-96CC26A79183}" destId="{50565FCA-668D-7744-B304-B2ACB6852F6B}" srcOrd="0" destOrd="0" presId="urn:microsoft.com/office/officeart/2008/layout/LinedList"/>
    <dgm:cxn modelId="{0927D47F-5D1A-0549-AE67-29C94DCCCF1E}" srcId="{2983A91E-613B-474B-8E1A-96CC26A79183}" destId="{3A75C639-439F-1E41-8EB9-9A6EF77CF6FC}" srcOrd="0" destOrd="0" parTransId="{E07E6587-41EB-E04F-9D41-474338888524}" sibTransId="{746D41DA-7080-6A45-8580-F079E9CA447C}"/>
    <dgm:cxn modelId="{FD1E5B86-104C-4F83-8706-44462708D0AF}" type="presOf" srcId="{92097E24-2796-3744-AC80-833718FC884F}" destId="{8D5FBB8D-09C2-B848-BC66-691D1D3CA566}" srcOrd="0" destOrd="0" presId="urn:microsoft.com/office/officeart/2008/layout/LinedList"/>
    <dgm:cxn modelId="{B146848E-1649-4941-94D9-8CD2B0FD4B0B}" type="presOf" srcId="{28AA1086-590F-3743-9EEA-79E939CA923E}" destId="{40770062-AE0D-C648-A792-8E75D39D52E1}" srcOrd="0" destOrd="0" presId="urn:microsoft.com/office/officeart/2008/layout/LinedList"/>
    <dgm:cxn modelId="{7EDC7E8F-20D9-9949-9B7F-3B392D91D162}" srcId="{2983A91E-613B-474B-8E1A-96CC26A79183}" destId="{A5D29F57-4E7D-4A4F-9568-5EDC7DD8946A}" srcOrd="7" destOrd="0" parTransId="{02115D5D-FFC6-764B-BBF7-0FD2FF29129D}" sibTransId="{1E77EA74-FDBF-BB4B-830D-210CC07C9506}"/>
    <dgm:cxn modelId="{9D5D8594-88F7-4F94-AFBF-7E9F72501639}" type="presOf" srcId="{B140A4B9-128C-9945-B507-F4B07006FF87}" destId="{56942D81-84E5-4F41-B514-B03BE6D8AAD2}" srcOrd="0" destOrd="0" presId="urn:microsoft.com/office/officeart/2008/layout/LinedList"/>
    <dgm:cxn modelId="{77101FA8-DDFA-465C-A69D-298EF778D369}" type="presOf" srcId="{ECCCA55B-B994-3540-BC31-E186F12FBEB3}" destId="{5203F754-2150-284C-931D-3D41F74F8A5C}" srcOrd="0" destOrd="0" presId="urn:microsoft.com/office/officeart/2008/layout/LinedList"/>
    <dgm:cxn modelId="{F9D824B3-2998-764E-B5DE-21E662226205}" srcId="{2983A91E-613B-474B-8E1A-96CC26A79183}" destId="{ECCCA55B-B994-3540-BC31-E186F12FBEB3}" srcOrd="4" destOrd="0" parTransId="{37FE90AE-8390-AE49-BB0F-F25581A4AA92}" sibTransId="{805785EE-E3B2-FF42-8B71-024AD26457A6}"/>
    <dgm:cxn modelId="{1C0F34B8-B4D9-4EB8-A5E2-C2493E08F49F}" type="presOf" srcId="{DC207088-917B-4128-8440-6746C1009FD7}" destId="{4F730E31-CB93-4E4B-A7B0-34C4D302C71E}" srcOrd="0" destOrd="0" presId="urn:microsoft.com/office/officeart/2008/layout/LinedList"/>
    <dgm:cxn modelId="{A2581FBE-7812-4995-B021-D31359B2BB12}" type="presOf" srcId="{3A75C639-439F-1E41-8EB9-9A6EF77CF6FC}" destId="{A389005F-1327-0D42-A602-3DBFB5566F99}" srcOrd="0" destOrd="0" presId="urn:microsoft.com/office/officeart/2008/layout/LinedList"/>
    <dgm:cxn modelId="{BF361EE6-6C52-9443-85D6-6B1F33131314}" srcId="{2983A91E-613B-474B-8E1A-96CC26A79183}" destId="{ADB81552-654B-CB49-A70A-757213E3F962}" srcOrd="1" destOrd="0" parTransId="{E6FA28FD-DE94-2944-BBC2-0141D01FB045}" sibTransId="{27AC288A-5417-8640-94E7-2BEEE194D3F0}"/>
    <dgm:cxn modelId="{9512C4F5-FDCA-4A39-A608-44EE457ABBB7}" type="presOf" srcId="{BD055E98-6794-374F-AEEB-634982C36FE6}" destId="{2C92E089-354A-1D48-B0FA-F94CEC9F089B}" srcOrd="0" destOrd="0" presId="urn:microsoft.com/office/officeart/2008/layout/LinedList"/>
    <dgm:cxn modelId="{404CD12C-C528-45E3-BDD9-9C084E7B03A6}" type="presParOf" srcId="{50565FCA-668D-7744-B304-B2ACB6852F6B}" destId="{C944154A-4051-8D49-96CB-35676F2D40CB}" srcOrd="0" destOrd="0" presId="urn:microsoft.com/office/officeart/2008/layout/LinedList"/>
    <dgm:cxn modelId="{9F71DDAE-3815-4E5A-B5B8-EF6D09374C3D}" type="presParOf" srcId="{50565FCA-668D-7744-B304-B2ACB6852F6B}" destId="{38A97ED0-CBA6-4B49-8407-D6856ABDE49D}" srcOrd="1" destOrd="0" presId="urn:microsoft.com/office/officeart/2008/layout/LinedList"/>
    <dgm:cxn modelId="{74258458-2A0C-4F32-A4F7-3541CEADA062}" type="presParOf" srcId="{38A97ED0-CBA6-4B49-8407-D6856ABDE49D}" destId="{A389005F-1327-0D42-A602-3DBFB5566F99}" srcOrd="0" destOrd="0" presId="urn:microsoft.com/office/officeart/2008/layout/LinedList"/>
    <dgm:cxn modelId="{6AF91A19-9478-4418-A6B8-5CFE357C065A}" type="presParOf" srcId="{38A97ED0-CBA6-4B49-8407-D6856ABDE49D}" destId="{459A008B-7C2A-BA4A-87D1-4F3755CA4A06}" srcOrd="1" destOrd="0" presId="urn:microsoft.com/office/officeart/2008/layout/LinedList"/>
    <dgm:cxn modelId="{A5609A4A-6EDB-49ED-9AD4-14AE63A28E67}" type="presParOf" srcId="{50565FCA-668D-7744-B304-B2ACB6852F6B}" destId="{1AF1EA4A-175F-8D48-A06D-688D4501FA19}" srcOrd="2" destOrd="0" presId="urn:microsoft.com/office/officeart/2008/layout/LinedList"/>
    <dgm:cxn modelId="{330C78FF-009B-4150-8971-DE697DFCA548}" type="presParOf" srcId="{50565FCA-668D-7744-B304-B2ACB6852F6B}" destId="{E4483F1E-405D-5843-9777-8978D9A549C9}" srcOrd="3" destOrd="0" presId="urn:microsoft.com/office/officeart/2008/layout/LinedList"/>
    <dgm:cxn modelId="{6A2844AA-A78F-47B5-838C-82EE8E19A98A}" type="presParOf" srcId="{E4483F1E-405D-5843-9777-8978D9A549C9}" destId="{F6AEA458-6071-E74D-8DCB-2ACB3ACA0D82}" srcOrd="0" destOrd="0" presId="urn:microsoft.com/office/officeart/2008/layout/LinedList"/>
    <dgm:cxn modelId="{48BF38B2-EC8F-4118-BC51-D53DE153A354}" type="presParOf" srcId="{E4483F1E-405D-5843-9777-8978D9A549C9}" destId="{1450D9F0-5B27-A149-9488-E3F789682555}" srcOrd="1" destOrd="0" presId="urn:microsoft.com/office/officeart/2008/layout/LinedList"/>
    <dgm:cxn modelId="{48435A1F-D129-4FDE-9F6C-B5EE854F335A}" type="presParOf" srcId="{50565FCA-668D-7744-B304-B2ACB6852F6B}" destId="{EE4CBE83-C5E8-46D8-B128-4E85BAEEBBF9}" srcOrd="4" destOrd="0" presId="urn:microsoft.com/office/officeart/2008/layout/LinedList"/>
    <dgm:cxn modelId="{95128B82-756F-4BB2-9CA8-455C47B998B8}" type="presParOf" srcId="{50565FCA-668D-7744-B304-B2ACB6852F6B}" destId="{D9A2F050-F3E0-4E3F-807A-473A7B8C00C4}" srcOrd="5" destOrd="0" presId="urn:microsoft.com/office/officeart/2008/layout/LinedList"/>
    <dgm:cxn modelId="{BC4E6331-3A01-4A62-BDF6-E8DAB81C8A3E}" type="presParOf" srcId="{D9A2F050-F3E0-4E3F-807A-473A7B8C00C4}" destId="{4F730E31-CB93-4E4B-A7B0-34C4D302C71E}" srcOrd="0" destOrd="0" presId="urn:microsoft.com/office/officeart/2008/layout/LinedList"/>
    <dgm:cxn modelId="{1DFDF4C9-476B-42F4-B581-6FDA24A7689B}" type="presParOf" srcId="{D9A2F050-F3E0-4E3F-807A-473A7B8C00C4}" destId="{D2EDEA13-0084-473F-8904-851143852A2A}" srcOrd="1" destOrd="0" presId="urn:microsoft.com/office/officeart/2008/layout/LinedList"/>
    <dgm:cxn modelId="{76A87F32-D686-4E11-9010-57476B7C6329}" type="presParOf" srcId="{50565FCA-668D-7744-B304-B2ACB6852F6B}" destId="{0DE42E31-F942-994A-9216-1950735E83A1}" srcOrd="6" destOrd="0" presId="urn:microsoft.com/office/officeart/2008/layout/LinedList"/>
    <dgm:cxn modelId="{37E1D775-C72F-41CB-8FC7-9FEE0E405CC5}" type="presParOf" srcId="{50565FCA-668D-7744-B304-B2ACB6852F6B}" destId="{3BDBCE50-A1A5-9C40-B75B-ABBA7797E35F}" srcOrd="7" destOrd="0" presId="urn:microsoft.com/office/officeart/2008/layout/LinedList"/>
    <dgm:cxn modelId="{9AACDBDD-96F5-46A1-8DEC-6E65026CE489}" type="presParOf" srcId="{3BDBCE50-A1A5-9C40-B75B-ABBA7797E35F}" destId="{56942D81-84E5-4F41-B514-B03BE6D8AAD2}" srcOrd="0" destOrd="0" presId="urn:microsoft.com/office/officeart/2008/layout/LinedList"/>
    <dgm:cxn modelId="{99107C08-2665-498B-AA19-5C907DCDB346}" type="presParOf" srcId="{3BDBCE50-A1A5-9C40-B75B-ABBA7797E35F}" destId="{B38594FF-7688-814D-922C-D04938411C80}" srcOrd="1" destOrd="0" presId="urn:microsoft.com/office/officeart/2008/layout/LinedList"/>
    <dgm:cxn modelId="{B8311D37-CB1E-40CB-8A26-380755D7621F}" type="presParOf" srcId="{50565FCA-668D-7744-B304-B2ACB6852F6B}" destId="{BB34BBBB-F13C-0B4F-8E84-13785AEDBC39}" srcOrd="8" destOrd="0" presId="urn:microsoft.com/office/officeart/2008/layout/LinedList"/>
    <dgm:cxn modelId="{2930B56A-D37E-4A7B-B187-BE5B4FDBD066}" type="presParOf" srcId="{50565FCA-668D-7744-B304-B2ACB6852F6B}" destId="{DC833FE8-4841-7E43-B985-95736C0D0A8D}" srcOrd="9" destOrd="0" presId="urn:microsoft.com/office/officeart/2008/layout/LinedList"/>
    <dgm:cxn modelId="{9B499865-2DFF-4799-B7D2-1C95533DCC9C}" type="presParOf" srcId="{DC833FE8-4841-7E43-B985-95736C0D0A8D}" destId="{5203F754-2150-284C-931D-3D41F74F8A5C}" srcOrd="0" destOrd="0" presId="urn:microsoft.com/office/officeart/2008/layout/LinedList"/>
    <dgm:cxn modelId="{AFED980D-A4E7-4037-8971-46230C682155}" type="presParOf" srcId="{DC833FE8-4841-7E43-B985-95736C0D0A8D}" destId="{14BCBACA-7A3A-714A-B084-769B51020057}" srcOrd="1" destOrd="0" presId="urn:microsoft.com/office/officeart/2008/layout/LinedList"/>
    <dgm:cxn modelId="{8109AC3A-7ECC-45EC-BB5A-B74F278BFD0E}" type="presParOf" srcId="{50565FCA-668D-7744-B304-B2ACB6852F6B}" destId="{91DCFA45-C22D-214E-A31B-37E5220D17A3}" srcOrd="10" destOrd="0" presId="urn:microsoft.com/office/officeart/2008/layout/LinedList"/>
    <dgm:cxn modelId="{C999E916-6863-41A1-8880-264CB11740F9}" type="presParOf" srcId="{50565FCA-668D-7744-B304-B2ACB6852F6B}" destId="{6DD58A46-9A65-6343-A340-FDE11787CF78}" srcOrd="11" destOrd="0" presId="urn:microsoft.com/office/officeart/2008/layout/LinedList"/>
    <dgm:cxn modelId="{2DF5693C-9A54-4D65-B270-4D3048CBA319}" type="presParOf" srcId="{6DD58A46-9A65-6343-A340-FDE11787CF78}" destId="{40770062-AE0D-C648-A792-8E75D39D52E1}" srcOrd="0" destOrd="0" presId="urn:microsoft.com/office/officeart/2008/layout/LinedList"/>
    <dgm:cxn modelId="{2D80453A-7726-4826-A274-426A629AFD3A}" type="presParOf" srcId="{6DD58A46-9A65-6343-A340-FDE11787CF78}" destId="{E0C73EBC-0B71-DE4D-878F-392E5CAD2EC1}" srcOrd="1" destOrd="0" presId="urn:microsoft.com/office/officeart/2008/layout/LinedList"/>
    <dgm:cxn modelId="{29A61BD2-CF49-4FD5-B713-D3A4E2E6EF09}" type="presParOf" srcId="{50565FCA-668D-7744-B304-B2ACB6852F6B}" destId="{E4C273EB-DAFB-7347-820D-804980C4B764}" srcOrd="12" destOrd="0" presId="urn:microsoft.com/office/officeart/2008/layout/LinedList"/>
    <dgm:cxn modelId="{28D0A237-E875-4580-B7DA-2D4C1681D58F}" type="presParOf" srcId="{50565FCA-668D-7744-B304-B2ACB6852F6B}" destId="{CB67F5CE-1AB1-4A43-B1D9-4EE4DF916938}" srcOrd="13" destOrd="0" presId="urn:microsoft.com/office/officeart/2008/layout/LinedList"/>
    <dgm:cxn modelId="{797C1317-E205-454A-AFD8-9007A83C2FE4}" type="presParOf" srcId="{CB67F5CE-1AB1-4A43-B1D9-4EE4DF916938}" destId="{2C92E089-354A-1D48-B0FA-F94CEC9F089B}" srcOrd="0" destOrd="0" presId="urn:microsoft.com/office/officeart/2008/layout/LinedList"/>
    <dgm:cxn modelId="{DB307BDD-115D-4E45-9C94-576A266E56A7}" type="presParOf" srcId="{CB67F5CE-1AB1-4A43-B1D9-4EE4DF916938}" destId="{2ADC91CC-0E4B-F545-ABBC-08992E19585D}" srcOrd="1" destOrd="0" presId="urn:microsoft.com/office/officeart/2008/layout/LinedList"/>
    <dgm:cxn modelId="{0FE110B7-7701-4B80-8FE4-3313A5EFAD14}" type="presParOf" srcId="{50565FCA-668D-7744-B304-B2ACB6852F6B}" destId="{8FE45BD3-0103-BF40-90E9-5AD193F6EFB0}" srcOrd="14" destOrd="0" presId="urn:microsoft.com/office/officeart/2008/layout/LinedList"/>
    <dgm:cxn modelId="{0D81BFBF-37AB-4AEE-B75E-5D75C8BC9F85}" type="presParOf" srcId="{50565FCA-668D-7744-B304-B2ACB6852F6B}" destId="{95CEEC4F-EF47-D14D-9100-7EA49CE27FD9}" srcOrd="15" destOrd="0" presId="urn:microsoft.com/office/officeart/2008/layout/LinedList"/>
    <dgm:cxn modelId="{19BE6BBD-6794-410F-A135-DB8E74D6D11F}" type="presParOf" srcId="{95CEEC4F-EF47-D14D-9100-7EA49CE27FD9}" destId="{7CF8CCB9-9780-544C-A176-B56EBA4CE561}" srcOrd="0" destOrd="0" presId="urn:microsoft.com/office/officeart/2008/layout/LinedList"/>
    <dgm:cxn modelId="{110C6CB0-B77E-4E7E-AF46-655BB55B531D}" type="presParOf" srcId="{95CEEC4F-EF47-D14D-9100-7EA49CE27FD9}" destId="{2D9BADB9-37D5-1C4D-A5BE-FC8BBF14515C}" srcOrd="1" destOrd="0" presId="urn:microsoft.com/office/officeart/2008/layout/LinedList"/>
    <dgm:cxn modelId="{8E83B3AF-18C5-405C-8172-1FBD37614E3B}" type="presParOf" srcId="{50565FCA-668D-7744-B304-B2ACB6852F6B}" destId="{5D6CAA42-F0AA-2D42-B323-33143B5B4FB5}" srcOrd="16" destOrd="0" presId="urn:microsoft.com/office/officeart/2008/layout/LinedList"/>
    <dgm:cxn modelId="{291B9527-16EB-4C04-9C5A-8EB3627956FD}" type="presParOf" srcId="{50565FCA-668D-7744-B304-B2ACB6852F6B}" destId="{80893C36-3622-BF48-8CBB-0940331D148D}" srcOrd="17" destOrd="0" presId="urn:microsoft.com/office/officeart/2008/layout/LinedList"/>
    <dgm:cxn modelId="{BC365F07-9F93-4C09-A420-C827ADA20958}" type="presParOf" srcId="{80893C36-3622-BF48-8CBB-0940331D148D}" destId="{8D5FBB8D-09C2-B848-BC66-691D1D3CA566}" srcOrd="0" destOrd="0" presId="urn:microsoft.com/office/officeart/2008/layout/LinedList"/>
    <dgm:cxn modelId="{3B7DE696-0CC9-4698-896A-42EBDAE4DD52}" type="presParOf" srcId="{80893C36-3622-BF48-8CBB-0940331D148D}" destId="{FA348DBE-16C5-E542-BD93-CDB86E2B18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7483B4-0D7B-9444-91A2-E45C3E26F7ED}" type="doc">
      <dgm:prSet loTypeId="urn:microsoft.com/office/officeart/2005/8/layout/radial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392D05E-1175-7041-9022-720EB8D6B6A7}">
      <dgm:prSet phldrT="[Text]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</a:t>
          </a:r>
          <a:r>
            <a:rPr lang="en-GB"/>
            <a:t>Exposure</a:t>
          </a:r>
          <a:endParaRPr lang="en-GB" dirty="0">
            <a:latin typeface="Gill Sans MT" panose="020B0502020104020203"/>
          </a:endParaRPr>
        </a:p>
      </dgm:t>
    </dgm:pt>
    <dgm:pt modelId="{BCF41FBA-73B2-374E-96C5-943112730A13}" type="parTrans" cxnId="{0676E761-F27B-5646-B663-F5311D079472}">
      <dgm:prSet/>
      <dgm:spPr/>
      <dgm:t>
        <a:bodyPr/>
        <a:lstStyle/>
        <a:p>
          <a:endParaRPr lang="en-GB"/>
        </a:p>
      </dgm:t>
    </dgm:pt>
    <dgm:pt modelId="{DEE3EE59-B60D-0F4E-B168-CB6B29371F25}" type="sibTrans" cxnId="{0676E761-F27B-5646-B663-F5311D079472}">
      <dgm:prSet/>
      <dgm:spPr/>
      <dgm:t>
        <a:bodyPr/>
        <a:lstStyle/>
        <a:p>
          <a:endParaRPr lang="en-GB"/>
        </a:p>
      </dgm:t>
    </dgm:pt>
    <dgm:pt modelId="{CE238985-E1F1-E149-A9E6-382CC51BE622}">
      <dgm:prSet phldrT="[Text]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</a:t>
          </a:r>
          <a:r>
            <a:rPr lang="en-GB"/>
            <a:t>Gateway to job or research</a:t>
          </a:r>
          <a:endParaRPr lang="en-GB" dirty="0">
            <a:latin typeface="Gill Sans MT" panose="020B0502020104020203"/>
          </a:endParaRPr>
        </a:p>
      </dgm:t>
    </dgm:pt>
    <dgm:pt modelId="{984FCC8D-D220-A949-A440-343817521D00}" type="parTrans" cxnId="{48EF7AC5-B377-B34E-913E-BBDA227E72E4}">
      <dgm:prSet/>
      <dgm:spPr/>
      <dgm:t>
        <a:bodyPr/>
        <a:lstStyle/>
        <a:p>
          <a:endParaRPr lang="en-GB"/>
        </a:p>
      </dgm:t>
    </dgm:pt>
    <dgm:pt modelId="{4D745642-59EC-8D47-AA8C-4E9F2B55AE17}" type="sibTrans" cxnId="{48EF7AC5-B377-B34E-913E-BBDA227E72E4}">
      <dgm:prSet/>
      <dgm:spPr/>
      <dgm:t>
        <a:bodyPr/>
        <a:lstStyle/>
        <a:p>
          <a:endParaRPr lang="en-GB"/>
        </a:p>
      </dgm:t>
    </dgm:pt>
    <dgm:pt modelId="{023C9CB2-2DD8-EA4A-9B12-263D22C96AB8}">
      <dgm:prSet phldrT="[Text]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Ownership</a:t>
          </a:r>
          <a:endParaRPr lang="en-GB" dirty="0">
            <a:solidFill>
              <a:srgbClr val="010000"/>
            </a:solidFill>
            <a:latin typeface="Gill Sans MT" panose="020B0502020104020203"/>
          </a:endParaRPr>
        </a:p>
      </dgm:t>
    </dgm:pt>
    <dgm:pt modelId="{155F4ECA-424C-F148-8BAA-CBF9E9075EF3}" type="parTrans" cxnId="{51E8D794-5EC5-8048-99CD-57C469C2E9A0}">
      <dgm:prSet/>
      <dgm:spPr/>
      <dgm:t>
        <a:bodyPr/>
        <a:lstStyle/>
        <a:p>
          <a:endParaRPr lang="en-GB"/>
        </a:p>
      </dgm:t>
    </dgm:pt>
    <dgm:pt modelId="{7A1E11DC-8204-AF41-9590-22CF7E19AAA6}" type="sibTrans" cxnId="{51E8D794-5EC5-8048-99CD-57C469C2E9A0}">
      <dgm:prSet/>
      <dgm:spPr/>
      <dgm:t>
        <a:bodyPr/>
        <a:lstStyle/>
        <a:p>
          <a:endParaRPr lang="en-GB"/>
        </a:p>
      </dgm:t>
    </dgm:pt>
    <dgm:pt modelId="{212D4203-2B58-467E-96AE-915241F1EEB7}">
      <dgm:prSet phldr="0"/>
      <dgm:spPr/>
      <dgm:t>
        <a:bodyPr/>
        <a:lstStyle/>
        <a:p>
          <a:pPr rtl="0"/>
          <a:r>
            <a:rPr lang="en-DE" dirty="0">
              <a:latin typeface="Gill Sans MT" panose="020B0502020104020203"/>
            </a:rPr>
            <a:t> </a:t>
          </a:r>
          <a:r>
            <a:rPr lang="en-DE" dirty="0"/>
            <a:t>Practical exposure of </a:t>
          </a:r>
          <a:r>
            <a:rPr lang="en-GB" dirty="0"/>
            <a:t>research and </a:t>
          </a:r>
          <a:r>
            <a:rPr lang="en-DE" dirty="0">
              <a:latin typeface="Gill Sans MT" panose="020B0502020104020203"/>
            </a:rPr>
            <a:t>end-to-end solution</a:t>
          </a:r>
          <a:r>
            <a:rPr lang="en-DE" dirty="0"/>
            <a:t> development</a:t>
          </a:r>
          <a:r>
            <a:rPr lang="en-DE" dirty="0">
              <a:latin typeface="Gill Sans MT" panose="020B0502020104020203"/>
            </a:rPr>
            <a:t> </a:t>
          </a:r>
          <a:endParaRPr lang="en-GB" dirty="0"/>
        </a:p>
      </dgm:t>
    </dgm:pt>
    <dgm:pt modelId="{6F72840F-A215-4C38-B189-59FEEA450475}" type="parTrans" cxnId="{46E09329-BD01-CF4D-8171-7B4EEBCB55F1}">
      <dgm:prSet/>
      <dgm:spPr/>
    </dgm:pt>
    <dgm:pt modelId="{EF660106-4C59-496C-A19D-6D29252E4A9E}" type="sibTrans" cxnId="{46E09329-BD01-CF4D-8171-7B4EEBCB55F1}">
      <dgm:prSet/>
      <dgm:spPr/>
    </dgm:pt>
    <dgm:pt modelId="{FF38251B-05C4-4202-BAF6-131F79A741A9}">
      <dgm:prSet phldr="0"/>
      <dgm:spPr/>
      <dgm:t>
        <a:bodyPr/>
        <a:lstStyle/>
        <a:p>
          <a:pPr rtl="0"/>
          <a:r>
            <a:rPr lang="en-DE" dirty="0">
              <a:latin typeface="Gill Sans MT" panose="020B0502020104020203"/>
            </a:rPr>
            <a:t> </a:t>
          </a:r>
          <a:r>
            <a:rPr lang="en-DE" dirty="0"/>
            <a:t>Plays crucial role in getting job or research position</a:t>
          </a:r>
          <a:r>
            <a:rPr lang="en-GB" dirty="0">
              <a:latin typeface="Gill Sans MT" panose="020B0502020104020203"/>
            </a:rPr>
            <a:t> (Unique selling point)</a:t>
          </a:r>
          <a:endParaRPr lang="en-US" dirty="0"/>
        </a:p>
      </dgm:t>
    </dgm:pt>
    <dgm:pt modelId="{D34F3799-EECC-47A9-94FA-99F49F78F8D4}" type="parTrans" cxnId="{CB59AD4B-7307-B946-8F59-D629B9E3F829}">
      <dgm:prSet/>
      <dgm:spPr/>
    </dgm:pt>
    <dgm:pt modelId="{1ED2EEF5-2384-4927-91C1-04972EFB50CA}" type="sibTrans" cxnId="{CB59AD4B-7307-B946-8F59-D629B9E3F829}">
      <dgm:prSet/>
      <dgm:spPr/>
    </dgm:pt>
    <dgm:pt modelId="{EF925967-0840-4983-9A5D-67DB30BAC3AD}">
      <dgm:prSet phldr="0"/>
      <dgm:spPr/>
      <dgm:t>
        <a:bodyPr/>
        <a:lstStyle/>
        <a:p>
          <a:pPr rtl="0"/>
          <a:r>
            <a:rPr lang="en-GB" dirty="0"/>
            <a:t> Project and time management</a:t>
          </a:r>
          <a:endParaRPr lang="en-US" dirty="0">
            <a:latin typeface="Gill Sans MT" panose="020B0502020104020203"/>
          </a:endParaRPr>
        </a:p>
      </dgm:t>
    </dgm:pt>
    <dgm:pt modelId="{F4934589-E908-42FC-B33F-48F405FAB0B2}" type="parTrans" cxnId="{A0EAD0F4-716A-F14D-91D8-4A6226F3541A}">
      <dgm:prSet/>
      <dgm:spPr/>
    </dgm:pt>
    <dgm:pt modelId="{3DC0A26F-8D22-42B0-B9EE-D31828467266}" type="sibTrans" cxnId="{A0EAD0F4-716A-F14D-91D8-4A6226F3541A}">
      <dgm:prSet/>
      <dgm:spPr/>
    </dgm:pt>
    <dgm:pt modelId="{465E7A6F-F01F-48D5-90EE-FB66E9F426A4}">
      <dgm:prSet phldr="0"/>
      <dgm:spPr/>
      <dgm:t>
        <a:bodyPr/>
        <a:lstStyle/>
        <a:p>
          <a:pPr rtl="0"/>
          <a:r>
            <a:rPr lang="en-GB" dirty="0"/>
            <a:t> </a:t>
          </a:r>
          <a:r>
            <a:rPr lang="en-GB" dirty="0">
              <a:latin typeface="Gill Sans MT" panose="020B0502020104020203"/>
            </a:rPr>
            <a:t>Importance</a:t>
          </a:r>
          <a:endParaRPr lang="en-US" dirty="0">
            <a:latin typeface="Gill Sans MT" panose="020B0502020104020203"/>
          </a:endParaRPr>
        </a:p>
      </dgm:t>
    </dgm:pt>
    <dgm:pt modelId="{C42FB9D1-5DBF-43D6-8DEB-8EAE35587F81}" type="parTrans" cxnId="{954413C9-A5F0-1847-887F-2C28B5B7F77E}">
      <dgm:prSet/>
      <dgm:spPr/>
    </dgm:pt>
    <dgm:pt modelId="{248E7B6F-3F22-4960-A5B0-89783F6D40E2}" type="sibTrans" cxnId="{954413C9-A5F0-1847-887F-2C28B5B7F77E}">
      <dgm:prSet/>
      <dgm:spPr/>
    </dgm:pt>
    <dgm:pt modelId="{0C8F5487-B9F9-4A1B-9FB3-A1D07C1964E0}">
      <dgm:prSet phldr="0"/>
      <dgm:spPr/>
      <dgm:t>
        <a:bodyPr/>
        <a:lstStyle/>
        <a:p>
          <a:pPr rtl="0"/>
          <a:r>
            <a:rPr lang="en-GB" dirty="0">
              <a:latin typeface="Gill Sans MT" panose="020B0502020104020203"/>
            </a:rPr>
            <a:t> 30 ECTS, 6 months writing time (1 ECTS = 30 hrs)</a:t>
          </a:r>
          <a:endParaRPr lang="en-US" dirty="0"/>
        </a:p>
      </dgm:t>
    </dgm:pt>
    <dgm:pt modelId="{2F5ED85C-CF8A-4728-AEE4-E890D0D54152}" type="parTrans" cxnId="{CEF31455-0695-D142-8733-9C339D2A3AA6}">
      <dgm:prSet/>
      <dgm:spPr/>
    </dgm:pt>
    <dgm:pt modelId="{15F70419-1D28-481F-84D3-DD6E55BAA75A}" type="sibTrans" cxnId="{CEF31455-0695-D142-8733-9C339D2A3AA6}">
      <dgm:prSet/>
      <dgm:spPr/>
    </dgm:pt>
    <dgm:pt modelId="{3CF5F0A1-058B-E24C-93AB-9FBE0DFB2F84}" type="pres">
      <dgm:prSet presAssocID="{887483B4-0D7B-9444-91A2-E45C3E26F7E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44A81E82-9B7F-CD41-A462-52C449317B07}" type="pres">
      <dgm:prSet presAssocID="{887483B4-0D7B-9444-91A2-E45C3E26F7ED}" presName="cycle" presStyleCnt="0"/>
      <dgm:spPr/>
    </dgm:pt>
    <dgm:pt modelId="{C6527D17-4931-704E-B9AE-4E55C1C0540D}" type="pres">
      <dgm:prSet presAssocID="{887483B4-0D7B-9444-91A2-E45C3E26F7ED}" presName="centerShape" presStyleCnt="0"/>
      <dgm:spPr/>
    </dgm:pt>
    <dgm:pt modelId="{C672D2FC-68BD-2840-B29A-8D7845E0B92C}" type="pres">
      <dgm:prSet presAssocID="{887483B4-0D7B-9444-91A2-E45C3E26F7ED}" presName="connSite" presStyleLbl="node1" presStyleIdx="0" presStyleCnt="5"/>
      <dgm:spPr/>
    </dgm:pt>
    <dgm:pt modelId="{020F0AEF-836E-2E42-B0F2-44CC02F5F471}" type="pres">
      <dgm:prSet presAssocID="{887483B4-0D7B-9444-91A2-E45C3E26F7ED}" presName="visible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scope with planets"/>
        </a:ext>
      </dgm:extLst>
    </dgm:pt>
    <dgm:pt modelId="{EED85320-721A-5F45-8B28-8436279DB086}" type="pres">
      <dgm:prSet presAssocID="{BCF41FBA-73B2-374E-96C5-943112730A13}" presName="Name25" presStyleLbl="parChTrans1D1" presStyleIdx="0" presStyleCnt="4"/>
      <dgm:spPr/>
    </dgm:pt>
    <dgm:pt modelId="{B51E8011-0BCB-0541-A71A-651DC2BA3F25}" type="pres">
      <dgm:prSet presAssocID="{3392D05E-1175-7041-9022-720EB8D6B6A7}" presName="node" presStyleCnt="0"/>
      <dgm:spPr/>
    </dgm:pt>
    <dgm:pt modelId="{11379ABA-A194-6B49-81B3-205A541B5874}" type="pres">
      <dgm:prSet presAssocID="{3392D05E-1175-7041-9022-720EB8D6B6A7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FA14A06E-3372-0649-9598-9DDD3DD3CD6B}" type="pres">
      <dgm:prSet presAssocID="{3392D05E-1175-7041-9022-720EB8D6B6A7}" presName="childNode" presStyleLbl="revTx" presStyleIdx="0" presStyleCnt="4">
        <dgm:presLayoutVars>
          <dgm:bulletEnabled val="1"/>
        </dgm:presLayoutVars>
      </dgm:prSet>
      <dgm:spPr/>
    </dgm:pt>
    <dgm:pt modelId="{4B8D0AE4-DF14-E340-A0FD-B5A5FBD36CA9}" type="pres">
      <dgm:prSet presAssocID="{984FCC8D-D220-A949-A440-343817521D00}" presName="Name25" presStyleLbl="parChTrans1D1" presStyleIdx="1" presStyleCnt="4"/>
      <dgm:spPr/>
    </dgm:pt>
    <dgm:pt modelId="{D6AD60D8-FCA5-3044-864D-B7BCA26CBC78}" type="pres">
      <dgm:prSet presAssocID="{CE238985-E1F1-E149-A9E6-382CC51BE622}" presName="node" presStyleCnt="0"/>
      <dgm:spPr/>
    </dgm:pt>
    <dgm:pt modelId="{CB945BC7-3FEC-4F46-BF36-9ACA51E7B032}" type="pres">
      <dgm:prSet presAssocID="{CE238985-E1F1-E149-A9E6-382CC51BE622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9695CF89-89D6-9945-86FF-52DC8EC873F9}" type="pres">
      <dgm:prSet presAssocID="{CE238985-E1F1-E149-A9E6-382CC51BE622}" presName="childNode" presStyleLbl="revTx" presStyleIdx="1" presStyleCnt="4">
        <dgm:presLayoutVars>
          <dgm:bulletEnabled val="1"/>
        </dgm:presLayoutVars>
      </dgm:prSet>
      <dgm:spPr/>
    </dgm:pt>
    <dgm:pt modelId="{D9987737-935C-B74D-9F3B-1F9BC96E67CB}" type="pres">
      <dgm:prSet presAssocID="{155F4ECA-424C-F148-8BAA-CBF9E9075EF3}" presName="Name25" presStyleLbl="parChTrans1D1" presStyleIdx="2" presStyleCnt="4"/>
      <dgm:spPr/>
    </dgm:pt>
    <dgm:pt modelId="{B8E7AFEA-D30A-9B48-B46E-C0326866EFA8}" type="pres">
      <dgm:prSet presAssocID="{023C9CB2-2DD8-EA4A-9B12-263D22C96AB8}" presName="node" presStyleCnt="0"/>
      <dgm:spPr/>
    </dgm:pt>
    <dgm:pt modelId="{3EB6F5BA-4C91-CA42-9649-E058074EF142}" type="pres">
      <dgm:prSet presAssocID="{023C9CB2-2DD8-EA4A-9B12-263D22C96AB8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4EA68A9F-29C9-D841-83FC-F0F8DBF01D55}" type="pres">
      <dgm:prSet presAssocID="{023C9CB2-2DD8-EA4A-9B12-263D22C96AB8}" presName="childNode" presStyleLbl="revTx" presStyleIdx="2" presStyleCnt="4">
        <dgm:presLayoutVars>
          <dgm:bulletEnabled val="1"/>
        </dgm:presLayoutVars>
      </dgm:prSet>
      <dgm:spPr/>
    </dgm:pt>
    <dgm:pt modelId="{63770DE6-536E-4DFC-AB9D-6D982B403014}" type="pres">
      <dgm:prSet presAssocID="{C42FB9D1-5DBF-43D6-8DEB-8EAE35587F81}" presName="Name25" presStyleLbl="parChTrans1D1" presStyleIdx="3" presStyleCnt="4"/>
      <dgm:spPr/>
    </dgm:pt>
    <dgm:pt modelId="{ED06B1FE-9ECB-455B-A4F2-D8DF145CB190}" type="pres">
      <dgm:prSet presAssocID="{465E7A6F-F01F-48D5-90EE-FB66E9F426A4}" presName="node" presStyleCnt="0"/>
      <dgm:spPr/>
    </dgm:pt>
    <dgm:pt modelId="{5AF8DC3F-9909-4246-A636-E55D32DA5E91}" type="pres">
      <dgm:prSet presAssocID="{465E7A6F-F01F-48D5-90EE-FB66E9F426A4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A4C04677-6FF9-48F9-B3D4-77320459ABB6}" type="pres">
      <dgm:prSet presAssocID="{465E7A6F-F01F-48D5-90EE-FB66E9F426A4}" presName="childNode" presStyleLbl="revTx" presStyleIdx="3" presStyleCnt="4">
        <dgm:presLayoutVars>
          <dgm:bulletEnabled val="1"/>
        </dgm:presLayoutVars>
      </dgm:prSet>
      <dgm:spPr/>
    </dgm:pt>
  </dgm:ptLst>
  <dgm:cxnLst>
    <dgm:cxn modelId="{4576F206-251E-2F40-A5EA-51C0E4C6ABF3}" type="presOf" srcId="{984FCC8D-D220-A949-A440-343817521D00}" destId="{4B8D0AE4-DF14-E340-A0FD-B5A5FBD36CA9}" srcOrd="0" destOrd="0" presId="urn:microsoft.com/office/officeart/2005/8/layout/radial2"/>
    <dgm:cxn modelId="{61412D0C-52D8-4547-A26D-61401F2356AE}" type="presOf" srcId="{EF925967-0840-4983-9A5D-67DB30BAC3AD}" destId="{4EA68A9F-29C9-D841-83FC-F0F8DBF01D55}" srcOrd="0" destOrd="0" presId="urn:microsoft.com/office/officeart/2005/8/layout/radial2"/>
    <dgm:cxn modelId="{CD5BD220-BCF3-1E4C-8D15-FE3D1F63FA1A}" type="presOf" srcId="{465E7A6F-F01F-48D5-90EE-FB66E9F426A4}" destId="{5AF8DC3F-9909-4246-A636-E55D32DA5E91}" srcOrd="0" destOrd="0" presId="urn:microsoft.com/office/officeart/2005/8/layout/radial2"/>
    <dgm:cxn modelId="{46E09329-BD01-CF4D-8171-7B4EEBCB55F1}" srcId="{3392D05E-1175-7041-9022-720EB8D6B6A7}" destId="{212D4203-2B58-467E-96AE-915241F1EEB7}" srcOrd="0" destOrd="0" parTransId="{6F72840F-A215-4C38-B189-59FEEA450475}" sibTransId="{EF660106-4C59-496C-A19D-6D29252E4A9E}"/>
    <dgm:cxn modelId="{5F19A941-43E5-0F44-905B-595C54CE1FF7}" type="presOf" srcId="{212D4203-2B58-467E-96AE-915241F1EEB7}" destId="{FA14A06E-3372-0649-9598-9DDD3DD3CD6B}" srcOrd="0" destOrd="0" presId="urn:microsoft.com/office/officeart/2005/8/layout/radial2"/>
    <dgm:cxn modelId="{0676E761-F27B-5646-B663-F5311D079472}" srcId="{887483B4-0D7B-9444-91A2-E45C3E26F7ED}" destId="{3392D05E-1175-7041-9022-720EB8D6B6A7}" srcOrd="0" destOrd="0" parTransId="{BCF41FBA-73B2-374E-96C5-943112730A13}" sibTransId="{DEE3EE59-B60D-0F4E-B168-CB6B29371F25}"/>
    <dgm:cxn modelId="{76EA1162-9A0B-E94C-9CA4-12CAAFA8A5A4}" type="presOf" srcId="{FF38251B-05C4-4202-BAF6-131F79A741A9}" destId="{9695CF89-89D6-9945-86FF-52DC8EC873F9}" srcOrd="0" destOrd="0" presId="urn:microsoft.com/office/officeart/2005/8/layout/radial2"/>
    <dgm:cxn modelId="{7DD1056A-7103-C64C-BAA8-67E7CDF22759}" type="presOf" srcId="{155F4ECA-424C-F148-8BAA-CBF9E9075EF3}" destId="{D9987737-935C-B74D-9F3B-1F9BC96E67CB}" srcOrd="0" destOrd="0" presId="urn:microsoft.com/office/officeart/2005/8/layout/radial2"/>
    <dgm:cxn modelId="{CB59AD4B-7307-B946-8F59-D629B9E3F829}" srcId="{CE238985-E1F1-E149-A9E6-382CC51BE622}" destId="{FF38251B-05C4-4202-BAF6-131F79A741A9}" srcOrd="0" destOrd="0" parTransId="{D34F3799-EECC-47A9-94FA-99F49F78F8D4}" sibTransId="{1ED2EEF5-2384-4927-91C1-04972EFB50CA}"/>
    <dgm:cxn modelId="{CEF31455-0695-D142-8733-9C339D2A3AA6}" srcId="{465E7A6F-F01F-48D5-90EE-FB66E9F426A4}" destId="{0C8F5487-B9F9-4A1B-9FB3-A1D07C1964E0}" srcOrd="0" destOrd="0" parTransId="{2F5ED85C-CF8A-4728-AEE4-E890D0D54152}" sibTransId="{15F70419-1D28-481F-84D3-DD6E55BAA75A}"/>
    <dgm:cxn modelId="{6EF14959-AFAA-5345-B560-898B57E89ED1}" type="presOf" srcId="{C42FB9D1-5DBF-43D6-8DEB-8EAE35587F81}" destId="{63770DE6-536E-4DFC-AB9D-6D982B403014}" srcOrd="0" destOrd="0" presId="urn:microsoft.com/office/officeart/2005/8/layout/radial2"/>
    <dgm:cxn modelId="{03AA4485-BBFB-D147-9E48-EB788B4C5B86}" type="presOf" srcId="{0C8F5487-B9F9-4A1B-9FB3-A1D07C1964E0}" destId="{A4C04677-6FF9-48F9-B3D4-77320459ABB6}" srcOrd="0" destOrd="0" presId="urn:microsoft.com/office/officeart/2005/8/layout/radial2"/>
    <dgm:cxn modelId="{3262C785-08EB-314D-8C89-FBFDDE3FD2B9}" type="presOf" srcId="{3392D05E-1175-7041-9022-720EB8D6B6A7}" destId="{11379ABA-A194-6B49-81B3-205A541B5874}" srcOrd="0" destOrd="0" presId="urn:microsoft.com/office/officeart/2005/8/layout/radial2"/>
    <dgm:cxn modelId="{51E8D794-5EC5-8048-99CD-57C469C2E9A0}" srcId="{887483B4-0D7B-9444-91A2-E45C3E26F7ED}" destId="{023C9CB2-2DD8-EA4A-9B12-263D22C96AB8}" srcOrd="2" destOrd="0" parTransId="{155F4ECA-424C-F148-8BAA-CBF9E9075EF3}" sibTransId="{7A1E11DC-8204-AF41-9590-22CF7E19AAA6}"/>
    <dgm:cxn modelId="{01BB9EBB-3DA8-D747-BFAE-62E45949EC1D}" type="presOf" srcId="{887483B4-0D7B-9444-91A2-E45C3E26F7ED}" destId="{3CF5F0A1-058B-E24C-93AB-9FBE0DFB2F84}" srcOrd="0" destOrd="0" presId="urn:microsoft.com/office/officeart/2005/8/layout/radial2"/>
    <dgm:cxn modelId="{48EF7AC5-B377-B34E-913E-BBDA227E72E4}" srcId="{887483B4-0D7B-9444-91A2-E45C3E26F7ED}" destId="{CE238985-E1F1-E149-A9E6-382CC51BE622}" srcOrd="1" destOrd="0" parTransId="{984FCC8D-D220-A949-A440-343817521D00}" sibTransId="{4D745642-59EC-8D47-AA8C-4E9F2B55AE17}"/>
    <dgm:cxn modelId="{954413C9-A5F0-1847-887F-2C28B5B7F77E}" srcId="{887483B4-0D7B-9444-91A2-E45C3E26F7ED}" destId="{465E7A6F-F01F-48D5-90EE-FB66E9F426A4}" srcOrd="3" destOrd="0" parTransId="{C42FB9D1-5DBF-43D6-8DEB-8EAE35587F81}" sibTransId="{248E7B6F-3F22-4960-A5B0-89783F6D40E2}"/>
    <dgm:cxn modelId="{AB9BC7E0-03F4-F147-B911-C9BE446378D4}" type="presOf" srcId="{023C9CB2-2DD8-EA4A-9B12-263D22C96AB8}" destId="{3EB6F5BA-4C91-CA42-9649-E058074EF142}" srcOrd="0" destOrd="0" presId="urn:microsoft.com/office/officeart/2005/8/layout/radial2"/>
    <dgm:cxn modelId="{A0EAD0F4-716A-F14D-91D8-4A6226F3541A}" srcId="{023C9CB2-2DD8-EA4A-9B12-263D22C96AB8}" destId="{EF925967-0840-4983-9A5D-67DB30BAC3AD}" srcOrd="0" destOrd="0" parTransId="{F4934589-E908-42FC-B33F-48F405FAB0B2}" sibTransId="{3DC0A26F-8D22-42B0-B9EE-D31828467266}"/>
    <dgm:cxn modelId="{E7C27DF8-5D10-CE4D-BDB5-28FBE350FA95}" type="presOf" srcId="{BCF41FBA-73B2-374E-96C5-943112730A13}" destId="{EED85320-721A-5F45-8B28-8436279DB086}" srcOrd="0" destOrd="0" presId="urn:microsoft.com/office/officeart/2005/8/layout/radial2"/>
    <dgm:cxn modelId="{83FEDFF8-EECA-EE41-9565-3CACEEF022F9}" type="presOf" srcId="{CE238985-E1F1-E149-A9E6-382CC51BE622}" destId="{CB945BC7-3FEC-4F46-BF36-9ACA51E7B032}" srcOrd="0" destOrd="0" presId="urn:microsoft.com/office/officeart/2005/8/layout/radial2"/>
    <dgm:cxn modelId="{6D438CFE-FD1C-6D44-B651-4606666FC5C8}" type="presParOf" srcId="{3CF5F0A1-058B-E24C-93AB-9FBE0DFB2F84}" destId="{44A81E82-9B7F-CD41-A462-52C449317B07}" srcOrd="0" destOrd="0" presId="urn:microsoft.com/office/officeart/2005/8/layout/radial2"/>
    <dgm:cxn modelId="{2B35BA95-4193-6442-9669-D998F0B2B88D}" type="presParOf" srcId="{44A81E82-9B7F-CD41-A462-52C449317B07}" destId="{C6527D17-4931-704E-B9AE-4E55C1C0540D}" srcOrd="0" destOrd="0" presId="urn:microsoft.com/office/officeart/2005/8/layout/radial2"/>
    <dgm:cxn modelId="{C552AFB2-19AC-AD47-BC99-8CA8FCEABB0E}" type="presParOf" srcId="{C6527D17-4931-704E-B9AE-4E55C1C0540D}" destId="{C672D2FC-68BD-2840-B29A-8D7845E0B92C}" srcOrd="0" destOrd="0" presId="urn:microsoft.com/office/officeart/2005/8/layout/radial2"/>
    <dgm:cxn modelId="{0D964F57-DD84-B848-8D75-FF799D866ECA}" type="presParOf" srcId="{C6527D17-4931-704E-B9AE-4E55C1C0540D}" destId="{020F0AEF-836E-2E42-B0F2-44CC02F5F471}" srcOrd="1" destOrd="0" presId="urn:microsoft.com/office/officeart/2005/8/layout/radial2"/>
    <dgm:cxn modelId="{CDFC1CB4-1D5B-E94E-9BD4-6B11A1FDEE8F}" type="presParOf" srcId="{44A81E82-9B7F-CD41-A462-52C449317B07}" destId="{EED85320-721A-5F45-8B28-8436279DB086}" srcOrd="1" destOrd="0" presId="urn:microsoft.com/office/officeart/2005/8/layout/radial2"/>
    <dgm:cxn modelId="{83FC2CEA-FCFE-C342-9CC8-A0F18903B712}" type="presParOf" srcId="{44A81E82-9B7F-CD41-A462-52C449317B07}" destId="{B51E8011-0BCB-0541-A71A-651DC2BA3F25}" srcOrd="2" destOrd="0" presId="urn:microsoft.com/office/officeart/2005/8/layout/radial2"/>
    <dgm:cxn modelId="{70A9ABEF-84FA-9445-966E-9F49F685661F}" type="presParOf" srcId="{B51E8011-0BCB-0541-A71A-651DC2BA3F25}" destId="{11379ABA-A194-6B49-81B3-205A541B5874}" srcOrd="0" destOrd="0" presId="urn:microsoft.com/office/officeart/2005/8/layout/radial2"/>
    <dgm:cxn modelId="{0244910C-2E0E-DA48-91C1-475FD34D2FE9}" type="presParOf" srcId="{B51E8011-0BCB-0541-A71A-651DC2BA3F25}" destId="{FA14A06E-3372-0649-9598-9DDD3DD3CD6B}" srcOrd="1" destOrd="0" presId="urn:microsoft.com/office/officeart/2005/8/layout/radial2"/>
    <dgm:cxn modelId="{3E309525-71D2-8F42-8C6A-3C2D3E8707E6}" type="presParOf" srcId="{44A81E82-9B7F-CD41-A462-52C449317B07}" destId="{4B8D0AE4-DF14-E340-A0FD-B5A5FBD36CA9}" srcOrd="3" destOrd="0" presId="urn:microsoft.com/office/officeart/2005/8/layout/radial2"/>
    <dgm:cxn modelId="{DD129D21-1CD5-D34F-937B-2F1B7AA89AAF}" type="presParOf" srcId="{44A81E82-9B7F-CD41-A462-52C449317B07}" destId="{D6AD60D8-FCA5-3044-864D-B7BCA26CBC78}" srcOrd="4" destOrd="0" presId="urn:microsoft.com/office/officeart/2005/8/layout/radial2"/>
    <dgm:cxn modelId="{11AC0C7C-F11C-7F4C-B0A6-78FD313E8C4F}" type="presParOf" srcId="{D6AD60D8-FCA5-3044-864D-B7BCA26CBC78}" destId="{CB945BC7-3FEC-4F46-BF36-9ACA51E7B032}" srcOrd="0" destOrd="0" presId="urn:microsoft.com/office/officeart/2005/8/layout/radial2"/>
    <dgm:cxn modelId="{43380546-F81E-1348-9F1A-8D803FC41050}" type="presParOf" srcId="{D6AD60D8-FCA5-3044-864D-B7BCA26CBC78}" destId="{9695CF89-89D6-9945-86FF-52DC8EC873F9}" srcOrd="1" destOrd="0" presId="urn:microsoft.com/office/officeart/2005/8/layout/radial2"/>
    <dgm:cxn modelId="{5321A49F-4C5D-464B-8B2C-6AC381AD53A7}" type="presParOf" srcId="{44A81E82-9B7F-CD41-A462-52C449317B07}" destId="{D9987737-935C-B74D-9F3B-1F9BC96E67CB}" srcOrd="5" destOrd="0" presId="urn:microsoft.com/office/officeart/2005/8/layout/radial2"/>
    <dgm:cxn modelId="{61F1DEBC-731F-5241-8EF4-2CBF18426C98}" type="presParOf" srcId="{44A81E82-9B7F-CD41-A462-52C449317B07}" destId="{B8E7AFEA-D30A-9B48-B46E-C0326866EFA8}" srcOrd="6" destOrd="0" presId="urn:microsoft.com/office/officeart/2005/8/layout/radial2"/>
    <dgm:cxn modelId="{A2C9201C-B9F7-EF48-B805-A8EBD1D419D7}" type="presParOf" srcId="{B8E7AFEA-D30A-9B48-B46E-C0326866EFA8}" destId="{3EB6F5BA-4C91-CA42-9649-E058074EF142}" srcOrd="0" destOrd="0" presId="urn:microsoft.com/office/officeart/2005/8/layout/radial2"/>
    <dgm:cxn modelId="{C54041A7-5E6E-4A46-8820-9236B4CBCBCD}" type="presParOf" srcId="{B8E7AFEA-D30A-9B48-B46E-C0326866EFA8}" destId="{4EA68A9F-29C9-D841-83FC-F0F8DBF01D55}" srcOrd="1" destOrd="0" presId="urn:microsoft.com/office/officeart/2005/8/layout/radial2"/>
    <dgm:cxn modelId="{3153D81E-A70B-E74B-A5E5-EC01CE95763F}" type="presParOf" srcId="{44A81E82-9B7F-CD41-A462-52C449317B07}" destId="{63770DE6-536E-4DFC-AB9D-6D982B403014}" srcOrd="7" destOrd="0" presId="urn:microsoft.com/office/officeart/2005/8/layout/radial2"/>
    <dgm:cxn modelId="{E2F2FA68-2AA4-B749-AC00-E120552B92F1}" type="presParOf" srcId="{44A81E82-9B7F-CD41-A462-52C449317B07}" destId="{ED06B1FE-9ECB-455B-A4F2-D8DF145CB190}" srcOrd="8" destOrd="0" presId="urn:microsoft.com/office/officeart/2005/8/layout/radial2"/>
    <dgm:cxn modelId="{2503A872-1341-8049-B8AD-7BC1B8161B09}" type="presParOf" srcId="{ED06B1FE-9ECB-455B-A4F2-D8DF145CB190}" destId="{5AF8DC3F-9909-4246-A636-E55D32DA5E91}" srcOrd="0" destOrd="0" presId="urn:microsoft.com/office/officeart/2005/8/layout/radial2"/>
    <dgm:cxn modelId="{143C46A6-CF75-F143-A1E1-6C2CEE551EFC}" type="presParOf" srcId="{ED06B1FE-9ECB-455B-A4F2-D8DF145CB190}" destId="{A4C04677-6FF9-48F9-B3D4-77320459ABB6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AE53CF-D203-2642-A0A1-B499F2DD23AB}" type="doc">
      <dgm:prSet loTypeId="urn:microsoft.com/office/officeart/2005/8/layout/hList1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3AFB3F46-15D9-C64F-B613-56E17F12BD2C}">
      <dgm:prSet phldrT="[Text]"/>
      <dgm:spPr/>
      <dgm:t>
        <a:bodyPr/>
        <a:lstStyle/>
        <a:p>
          <a:pPr rtl="0"/>
          <a:r>
            <a:rPr lang="en-GB" dirty="0">
              <a:latin typeface="Gill Sans MT" panose="020B0502020104020203"/>
            </a:rPr>
            <a:t> </a:t>
          </a:r>
          <a:r>
            <a:rPr lang="en-GB" dirty="0"/>
            <a:t> Author</a:t>
          </a:r>
          <a:endParaRPr lang="en-US" dirty="0"/>
        </a:p>
      </dgm:t>
    </dgm:pt>
    <dgm:pt modelId="{0D593296-C96C-8249-80AF-A9F89E989EBA}" type="parTrans" cxnId="{DB9F6A83-0561-9C43-8CCC-2E4B6B71CBF1}">
      <dgm:prSet/>
      <dgm:spPr/>
      <dgm:t>
        <a:bodyPr/>
        <a:lstStyle/>
        <a:p>
          <a:endParaRPr lang="en-GB"/>
        </a:p>
      </dgm:t>
    </dgm:pt>
    <dgm:pt modelId="{E1A5281F-346E-AE41-9BA4-4A50CC9F4AAA}" type="sibTrans" cxnId="{DB9F6A83-0561-9C43-8CCC-2E4B6B71CBF1}">
      <dgm:prSet/>
      <dgm:spPr/>
      <dgm:t>
        <a:bodyPr/>
        <a:lstStyle/>
        <a:p>
          <a:endParaRPr lang="en-GB"/>
        </a:p>
      </dgm:t>
    </dgm:pt>
    <dgm:pt modelId="{E8FE41D6-A619-4D76-AC59-52C0FF9ECC2C}">
      <dgm:prSet phldr="0"/>
      <dgm:spPr/>
      <dgm:t>
        <a:bodyPr/>
        <a:lstStyle/>
        <a:p>
          <a:r>
            <a:rPr lang="en-GB" dirty="0"/>
            <a:t> Perform experiment/code </a:t>
          </a:r>
          <a:endParaRPr lang="en-US" dirty="0"/>
        </a:p>
      </dgm:t>
    </dgm:pt>
    <dgm:pt modelId="{E31BE076-3622-4616-8C0E-F05CDEFFCE02}" type="parTrans" cxnId="{F6D934AD-C464-B642-A9D4-A349C6AC4BA5}">
      <dgm:prSet/>
      <dgm:spPr/>
    </dgm:pt>
    <dgm:pt modelId="{2BDCF3BD-B18A-4D16-B9B7-20C8E1631D8B}" type="sibTrans" cxnId="{F6D934AD-C464-B642-A9D4-A349C6AC4BA5}">
      <dgm:prSet/>
      <dgm:spPr/>
    </dgm:pt>
    <dgm:pt modelId="{BE6D7F2E-4030-4C8F-821F-1E0399E138EA}">
      <dgm:prSet phldr="0"/>
      <dgm:spPr/>
      <dgm:t>
        <a:bodyPr/>
        <a:lstStyle/>
        <a:p>
          <a:r>
            <a:rPr lang="en-GB" dirty="0"/>
            <a:t> Write thesis</a:t>
          </a:r>
          <a:endParaRPr lang="en-US" dirty="0"/>
        </a:p>
      </dgm:t>
    </dgm:pt>
    <dgm:pt modelId="{8103FA8A-0C51-4263-8507-B11609515C64}" type="parTrans" cxnId="{FAEA797F-794F-8047-AB59-54E4079C030C}">
      <dgm:prSet/>
      <dgm:spPr/>
    </dgm:pt>
    <dgm:pt modelId="{BD7D11FE-0577-4A43-A480-AA751934546A}" type="sibTrans" cxnId="{FAEA797F-794F-8047-AB59-54E4079C030C}">
      <dgm:prSet/>
      <dgm:spPr/>
    </dgm:pt>
    <dgm:pt modelId="{991A8995-1155-47E6-8D18-4F85C77B8F0C}">
      <dgm:prSet phldr="0"/>
      <dgm:spPr/>
      <dgm:t>
        <a:bodyPr/>
        <a:lstStyle/>
        <a:p>
          <a:r>
            <a:rPr lang="en-GB" dirty="0"/>
            <a:t> Communicate problems</a:t>
          </a:r>
          <a:endParaRPr lang="en-US" dirty="0"/>
        </a:p>
      </dgm:t>
    </dgm:pt>
    <dgm:pt modelId="{2FE565AD-12F4-4FF4-96BC-B537485C8003}" type="parTrans" cxnId="{02291D9F-01F3-A246-A145-A626FC6AAEAA}">
      <dgm:prSet/>
      <dgm:spPr/>
    </dgm:pt>
    <dgm:pt modelId="{2ABB6216-A5C7-448F-9B4D-1C14327A4C8F}" type="sibTrans" cxnId="{02291D9F-01F3-A246-A145-A626FC6AAEAA}">
      <dgm:prSet/>
      <dgm:spPr/>
    </dgm:pt>
    <dgm:pt modelId="{20EE4F1F-A37E-4558-A65D-BFD2D63032AD}">
      <dgm:prSet phldr="0"/>
      <dgm:spPr/>
      <dgm:t>
        <a:bodyPr/>
        <a:lstStyle/>
        <a:p>
          <a:r>
            <a:rPr lang="en-GB" dirty="0"/>
            <a:t> Share progress reports</a:t>
          </a:r>
          <a:endParaRPr lang="en-US" dirty="0"/>
        </a:p>
      </dgm:t>
    </dgm:pt>
    <dgm:pt modelId="{55193356-6FF9-4CDC-B5FE-091F827E2981}" type="parTrans" cxnId="{434FF605-59BC-3B4C-AA9D-3EC20E4F2C7A}">
      <dgm:prSet/>
      <dgm:spPr/>
    </dgm:pt>
    <dgm:pt modelId="{CB9D766F-6A88-4FF6-9354-94AD563D34BA}" type="sibTrans" cxnId="{434FF605-59BC-3B4C-AA9D-3EC20E4F2C7A}">
      <dgm:prSet/>
      <dgm:spPr/>
    </dgm:pt>
    <dgm:pt modelId="{DD1CE61D-6A31-4FB2-AFE6-3F71C95BA884}">
      <dgm:prSet phldr="0"/>
      <dgm:spPr/>
      <dgm:t>
        <a:bodyPr/>
        <a:lstStyle/>
        <a:p>
          <a:r>
            <a:rPr lang="en-GB" dirty="0"/>
            <a:t> First supervisor</a:t>
          </a:r>
          <a:endParaRPr lang="en-US" dirty="0"/>
        </a:p>
      </dgm:t>
    </dgm:pt>
    <dgm:pt modelId="{B782803D-7BDE-48EC-90A2-538D5B13EED7}" type="parTrans" cxnId="{79BB0FB8-1E47-B14D-838A-B3B2ACBE4572}">
      <dgm:prSet/>
      <dgm:spPr/>
    </dgm:pt>
    <dgm:pt modelId="{00A429EF-A67A-4BD5-95D2-B7AD7A922205}" type="sibTrans" cxnId="{79BB0FB8-1E47-B14D-838A-B3B2ACBE4572}">
      <dgm:prSet/>
      <dgm:spPr/>
    </dgm:pt>
    <dgm:pt modelId="{A38DEEC6-CFFE-401C-AF79-71CF1B75A027}">
      <dgm:prSet phldr="0"/>
      <dgm:spPr/>
      <dgm:t>
        <a:bodyPr/>
        <a:lstStyle/>
        <a:p>
          <a:r>
            <a:rPr lang="en-GB" dirty="0"/>
            <a:t> Defines scope and feasibility</a:t>
          </a:r>
          <a:endParaRPr lang="en-US" dirty="0"/>
        </a:p>
      </dgm:t>
    </dgm:pt>
    <dgm:pt modelId="{9612B6DD-61F0-4BCA-AA86-7D68D25528B8}" type="parTrans" cxnId="{D80DE83B-4289-DB45-B102-258A18A31CE3}">
      <dgm:prSet/>
      <dgm:spPr/>
    </dgm:pt>
    <dgm:pt modelId="{C1B6491A-D9B8-4857-BC19-044CA0BABDCA}" type="sibTrans" cxnId="{D80DE83B-4289-DB45-B102-258A18A31CE3}">
      <dgm:prSet/>
      <dgm:spPr/>
    </dgm:pt>
    <dgm:pt modelId="{C58E7F53-60AA-4DB8-83FA-798CD48C5E31}">
      <dgm:prSet phldr="0"/>
      <dgm:spPr/>
      <dgm:t>
        <a:bodyPr/>
        <a:lstStyle/>
        <a:p>
          <a:r>
            <a:rPr lang="en-GB" dirty="0"/>
            <a:t> Feedback, evaluation</a:t>
          </a:r>
          <a:endParaRPr lang="en-US" dirty="0"/>
        </a:p>
      </dgm:t>
    </dgm:pt>
    <dgm:pt modelId="{B0670404-628F-4A16-912D-AB2D9CCBC1FA}" type="parTrans" cxnId="{AD929627-E4A4-E94A-9623-8F8439070EC0}">
      <dgm:prSet/>
      <dgm:spPr/>
    </dgm:pt>
    <dgm:pt modelId="{E0D898FE-5E29-46F6-AD96-6D17806D9770}" type="sibTrans" cxnId="{AD929627-E4A4-E94A-9623-8F8439070EC0}">
      <dgm:prSet/>
      <dgm:spPr/>
    </dgm:pt>
    <dgm:pt modelId="{28ACF014-9738-4DA4-B086-C08942D82B93}">
      <dgm:prSet phldr="0"/>
      <dgm:spPr/>
      <dgm:t>
        <a:bodyPr/>
        <a:lstStyle/>
        <a:p>
          <a:r>
            <a:rPr lang="en-GB" dirty="0"/>
            <a:t> Second supervisor</a:t>
          </a:r>
          <a:endParaRPr lang="en-US" dirty="0"/>
        </a:p>
      </dgm:t>
    </dgm:pt>
    <dgm:pt modelId="{89A71404-1397-408D-B924-5CCAC43F42CF}" type="parTrans" cxnId="{47903503-0AB1-8C40-A451-80645A29200D}">
      <dgm:prSet/>
      <dgm:spPr/>
    </dgm:pt>
    <dgm:pt modelId="{E05F06F0-04BC-4C29-BFD9-B5F2BD067E84}" type="sibTrans" cxnId="{47903503-0AB1-8C40-A451-80645A29200D}">
      <dgm:prSet/>
      <dgm:spPr/>
    </dgm:pt>
    <dgm:pt modelId="{6B8FB835-BDDE-4597-B232-F871543B1578}">
      <dgm:prSet phldr="0"/>
      <dgm:spPr/>
      <dgm:t>
        <a:bodyPr/>
        <a:lstStyle/>
        <a:p>
          <a:r>
            <a:rPr lang="en-GB" dirty="0"/>
            <a:t> Feedback on progress</a:t>
          </a:r>
          <a:endParaRPr lang="en-US" dirty="0"/>
        </a:p>
      </dgm:t>
    </dgm:pt>
    <dgm:pt modelId="{2F1E9CF3-B788-43F8-9D88-55F6853B9AF6}" type="parTrans" cxnId="{B7A97069-57C6-0446-AE0E-76CA40BCC672}">
      <dgm:prSet/>
      <dgm:spPr/>
    </dgm:pt>
    <dgm:pt modelId="{135CF72E-24BD-450E-B38C-C290CED9AA68}" type="sibTrans" cxnId="{B7A97069-57C6-0446-AE0E-76CA40BCC672}">
      <dgm:prSet/>
      <dgm:spPr/>
    </dgm:pt>
    <dgm:pt modelId="{CCEC5F24-83FB-44CB-A114-157667BA264B}">
      <dgm:prSet phldr="0"/>
      <dgm:spPr/>
      <dgm:t>
        <a:bodyPr/>
        <a:lstStyle/>
        <a:p>
          <a:r>
            <a:rPr lang="en-GB" dirty="0"/>
            <a:t> Closely </a:t>
          </a:r>
          <a:r>
            <a:rPr lang="en-GB" dirty="0">
              <a:latin typeface="Gill Sans MT" panose="020B0502020104020203"/>
            </a:rPr>
            <a:t>works</a:t>
          </a:r>
          <a:r>
            <a:rPr lang="en-GB" dirty="0"/>
            <a:t> with author</a:t>
          </a:r>
          <a:endParaRPr lang="en-US" dirty="0"/>
        </a:p>
      </dgm:t>
    </dgm:pt>
    <dgm:pt modelId="{E12D4286-2D1B-4D06-8232-6F88381275A2}" type="parTrans" cxnId="{8637B90C-4862-C64D-A1F3-14648AA07633}">
      <dgm:prSet/>
      <dgm:spPr/>
    </dgm:pt>
    <dgm:pt modelId="{CF6AD72A-22B0-4D79-9A36-044C3790D9D8}" type="sibTrans" cxnId="{8637B90C-4862-C64D-A1F3-14648AA07633}">
      <dgm:prSet/>
      <dgm:spPr/>
    </dgm:pt>
    <dgm:pt modelId="{60626FC3-8055-964C-BD90-D7EE97A794BB}" type="pres">
      <dgm:prSet presAssocID="{B7AE53CF-D203-2642-A0A1-B499F2DD23AB}" presName="Name0" presStyleCnt="0">
        <dgm:presLayoutVars>
          <dgm:dir/>
          <dgm:animLvl val="lvl"/>
          <dgm:resizeHandles val="exact"/>
        </dgm:presLayoutVars>
      </dgm:prSet>
      <dgm:spPr/>
    </dgm:pt>
    <dgm:pt modelId="{0AD175BF-476B-4251-9CD5-B52A4324F3C9}" type="pres">
      <dgm:prSet presAssocID="{3AFB3F46-15D9-C64F-B613-56E17F12BD2C}" presName="composite" presStyleCnt="0"/>
      <dgm:spPr/>
    </dgm:pt>
    <dgm:pt modelId="{3ACDE2FA-8C7F-4548-B8C6-D79BDF16BA3E}" type="pres">
      <dgm:prSet presAssocID="{3AFB3F46-15D9-C64F-B613-56E17F12BD2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5258AE8-D904-4A11-A867-9F0B56AF8923}" type="pres">
      <dgm:prSet presAssocID="{3AFB3F46-15D9-C64F-B613-56E17F12BD2C}" presName="desTx" presStyleLbl="alignAccFollowNode1" presStyleIdx="0" presStyleCnt="3">
        <dgm:presLayoutVars>
          <dgm:bulletEnabled val="1"/>
        </dgm:presLayoutVars>
      </dgm:prSet>
      <dgm:spPr/>
    </dgm:pt>
    <dgm:pt modelId="{697D172F-BBCD-4E3D-AB5D-DD49A9E7FA44}" type="pres">
      <dgm:prSet presAssocID="{E1A5281F-346E-AE41-9BA4-4A50CC9F4AAA}" presName="space" presStyleCnt="0"/>
      <dgm:spPr/>
    </dgm:pt>
    <dgm:pt modelId="{1C53BB88-7744-44BB-81F0-51DFE6AC452B}" type="pres">
      <dgm:prSet presAssocID="{DD1CE61D-6A31-4FB2-AFE6-3F71C95BA884}" presName="composite" presStyleCnt="0"/>
      <dgm:spPr/>
    </dgm:pt>
    <dgm:pt modelId="{056A78E2-5D76-448B-BCAD-26CAB03AE7FD}" type="pres">
      <dgm:prSet presAssocID="{DD1CE61D-6A31-4FB2-AFE6-3F71C95BA884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42A6B53-1941-4B58-B18F-49E4B9FAFE8B}" type="pres">
      <dgm:prSet presAssocID="{DD1CE61D-6A31-4FB2-AFE6-3F71C95BA884}" presName="desTx" presStyleLbl="alignAccFollowNode1" presStyleIdx="1" presStyleCnt="3">
        <dgm:presLayoutVars>
          <dgm:bulletEnabled val="1"/>
        </dgm:presLayoutVars>
      </dgm:prSet>
      <dgm:spPr/>
    </dgm:pt>
    <dgm:pt modelId="{42951248-3443-4203-B67C-07BDC79B1381}" type="pres">
      <dgm:prSet presAssocID="{00A429EF-A67A-4BD5-95D2-B7AD7A922205}" presName="space" presStyleCnt="0"/>
      <dgm:spPr/>
    </dgm:pt>
    <dgm:pt modelId="{187EC084-FB4D-4C4F-BE5D-4B440004D061}" type="pres">
      <dgm:prSet presAssocID="{28ACF014-9738-4DA4-B086-C08942D82B93}" presName="composite" presStyleCnt="0"/>
      <dgm:spPr/>
    </dgm:pt>
    <dgm:pt modelId="{D32303F7-CA34-4116-B3A6-5F9EF09CB05E}" type="pres">
      <dgm:prSet presAssocID="{28ACF014-9738-4DA4-B086-C08942D82B9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FBF3992-A8E2-4A59-8D2B-8BED63E5EB73}" type="pres">
      <dgm:prSet presAssocID="{28ACF014-9738-4DA4-B086-C08942D82B9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7903503-0AB1-8C40-A451-80645A29200D}" srcId="{B7AE53CF-D203-2642-A0A1-B499F2DD23AB}" destId="{28ACF014-9738-4DA4-B086-C08942D82B93}" srcOrd="2" destOrd="0" parTransId="{89A71404-1397-408D-B924-5CCAC43F42CF}" sibTransId="{E05F06F0-04BC-4C29-BFD9-B5F2BD067E84}"/>
    <dgm:cxn modelId="{53D05C04-6E12-D643-A1F5-BAC1BB98BDD1}" type="presOf" srcId="{C58E7F53-60AA-4DB8-83FA-798CD48C5E31}" destId="{242A6B53-1941-4B58-B18F-49E4B9FAFE8B}" srcOrd="0" destOrd="1" presId="urn:microsoft.com/office/officeart/2005/8/layout/hList1"/>
    <dgm:cxn modelId="{434FF605-59BC-3B4C-AA9D-3EC20E4F2C7A}" srcId="{3AFB3F46-15D9-C64F-B613-56E17F12BD2C}" destId="{20EE4F1F-A37E-4558-A65D-BFD2D63032AD}" srcOrd="3" destOrd="0" parTransId="{55193356-6FF9-4CDC-B5FE-091F827E2981}" sibTransId="{CB9D766F-6A88-4FF6-9354-94AD563D34BA}"/>
    <dgm:cxn modelId="{8637B90C-4862-C64D-A1F3-14648AA07633}" srcId="{28ACF014-9738-4DA4-B086-C08942D82B93}" destId="{CCEC5F24-83FB-44CB-A114-157667BA264B}" srcOrd="1" destOrd="0" parTransId="{E12D4286-2D1B-4D06-8232-6F88381275A2}" sibTransId="{CF6AD72A-22B0-4D79-9A36-044C3790D9D8}"/>
    <dgm:cxn modelId="{AD929627-E4A4-E94A-9623-8F8439070EC0}" srcId="{DD1CE61D-6A31-4FB2-AFE6-3F71C95BA884}" destId="{C58E7F53-60AA-4DB8-83FA-798CD48C5E31}" srcOrd="1" destOrd="0" parTransId="{B0670404-628F-4A16-912D-AB2D9CCBC1FA}" sibTransId="{E0D898FE-5E29-46F6-AD96-6D17806D9770}"/>
    <dgm:cxn modelId="{D80DE83B-4289-DB45-B102-258A18A31CE3}" srcId="{DD1CE61D-6A31-4FB2-AFE6-3F71C95BA884}" destId="{A38DEEC6-CFFE-401C-AF79-71CF1B75A027}" srcOrd="0" destOrd="0" parTransId="{9612B6DD-61F0-4BCA-AA86-7D68D25528B8}" sibTransId="{C1B6491A-D9B8-4857-BC19-044CA0BABDCA}"/>
    <dgm:cxn modelId="{266B3F3F-CB21-6040-B36A-5DD1939CAF71}" type="presOf" srcId="{B7AE53CF-D203-2642-A0A1-B499F2DD23AB}" destId="{60626FC3-8055-964C-BD90-D7EE97A794BB}" srcOrd="0" destOrd="0" presId="urn:microsoft.com/office/officeart/2005/8/layout/hList1"/>
    <dgm:cxn modelId="{27EB6643-A649-144A-A6C7-B41D35478C80}" type="presOf" srcId="{991A8995-1155-47E6-8D18-4F85C77B8F0C}" destId="{C5258AE8-D904-4A11-A867-9F0B56AF8923}" srcOrd="0" destOrd="2" presId="urn:microsoft.com/office/officeart/2005/8/layout/hList1"/>
    <dgm:cxn modelId="{AE1C7D66-8A50-4848-9C69-0283F5218E5E}" type="presOf" srcId="{DD1CE61D-6A31-4FB2-AFE6-3F71C95BA884}" destId="{056A78E2-5D76-448B-BCAD-26CAB03AE7FD}" srcOrd="0" destOrd="0" presId="urn:microsoft.com/office/officeart/2005/8/layout/hList1"/>
    <dgm:cxn modelId="{42758D48-B2B6-1D45-A985-DF68793D18D8}" type="presOf" srcId="{3AFB3F46-15D9-C64F-B613-56E17F12BD2C}" destId="{3ACDE2FA-8C7F-4548-B8C6-D79BDF16BA3E}" srcOrd="0" destOrd="0" presId="urn:microsoft.com/office/officeart/2005/8/layout/hList1"/>
    <dgm:cxn modelId="{B7A97069-57C6-0446-AE0E-76CA40BCC672}" srcId="{28ACF014-9738-4DA4-B086-C08942D82B93}" destId="{6B8FB835-BDDE-4597-B232-F871543B1578}" srcOrd="0" destOrd="0" parTransId="{2F1E9CF3-B788-43F8-9D88-55F6853B9AF6}" sibTransId="{135CF72E-24BD-450E-B38C-C290CED9AA68}"/>
    <dgm:cxn modelId="{C6190E51-AF31-564E-BCB2-F781CFF82FFE}" type="presOf" srcId="{BE6D7F2E-4030-4C8F-821F-1E0399E138EA}" destId="{C5258AE8-D904-4A11-A867-9F0B56AF8923}" srcOrd="0" destOrd="1" presId="urn:microsoft.com/office/officeart/2005/8/layout/hList1"/>
    <dgm:cxn modelId="{AA473676-3563-C14D-9EC6-4E4332E7CDE5}" type="presOf" srcId="{A38DEEC6-CFFE-401C-AF79-71CF1B75A027}" destId="{242A6B53-1941-4B58-B18F-49E4B9FAFE8B}" srcOrd="0" destOrd="0" presId="urn:microsoft.com/office/officeart/2005/8/layout/hList1"/>
    <dgm:cxn modelId="{FAEA797F-794F-8047-AB59-54E4079C030C}" srcId="{3AFB3F46-15D9-C64F-B613-56E17F12BD2C}" destId="{BE6D7F2E-4030-4C8F-821F-1E0399E138EA}" srcOrd="1" destOrd="0" parTransId="{8103FA8A-0C51-4263-8507-B11609515C64}" sibTransId="{BD7D11FE-0577-4A43-A480-AA751934546A}"/>
    <dgm:cxn modelId="{DB9F6A83-0561-9C43-8CCC-2E4B6B71CBF1}" srcId="{B7AE53CF-D203-2642-A0A1-B499F2DD23AB}" destId="{3AFB3F46-15D9-C64F-B613-56E17F12BD2C}" srcOrd="0" destOrd="0" parTransId="{0D593296-C96C-8249-80AF-A9F89E989EBA}" sibTransId="{E1A5281F-346E-AE41-9BA4-4A50CC9F4AAA}"/>
    <dgm:cxn modelId="{F79AA286-7FC6-2246-B33E-BACD5ACDB384}" type="presOf" srcId="{20EE4F1F-A37E-4558-A65D-BFD2D63032AD}" destId="{C5258AE8-D904-4A11-A867-9F0B56AF8923}" srcOrd="0" destOrd="3" presId="urn:microsoft.com/office/officeart/2005/8/layout/hList1"/>
    <dgm:cxn modelId="{02291D9F-01F3-A246-A145-A626FC6AAEAA}" srcId="{3AFB3F46-15D9-C64F-B613-56E17F12BD2C}" destId="{991A8995-1155-47E6-8D18-4F85C77B8F0C}" srcOrd="2" destOrd="0" parTransId="{2FE565AD-12F4-4FF4-96BC-B537485C8003}" sibTransId="{2ABB6216-A5C7-448F-9B4D-1C14327A4C8F}"/>
    <dgm:cxn modelId="{F6D934AD-C464-B642-A9D4-A349C6AC4BA5}" srcId="{3AFB3F46-15D9-C64F-B613-56E17F12BD2C}" destId="{E8FE41D6-A619-4D76-AC59-52C0FF9ECC2C}" srcOrd="0" destOrd="0" parTransId="{E31BE076-3622-4616-8C0E-F05CDEFFCE02}" sibTransId="{2BDCF3BD-B18A-4D16-B9B7-20C8E1631D8B}"/>
    <dgm:cxn modelId="{79BB0FB8-1E47-B14D-838A-B3B2ACBE4572}" srcId="{B7AE53CF-D203-2642-A0A1-B499F2DD23AB}" destId="{DD1CE61D-6A31-4FB2-AFE6-3F71C95BA884}" srcOrd="1" destOrd="0" parTransId="{B782803D-7BDE-48EC-90A2-538D5B13EED7}" sibTransId="{00A429EF-A67A-4BD5-95D2-B7AD7A922205}"/>
    <dgm:cxn modelId="{75843DD7-BB5A-2C4A-B4A3-8F007F4AA4D5}" type="presOf" srcId="{6B8FB835-BDDE-4597-B232-F871543B1578}" destId="{3FBF3992-A8E2-4A59-8D2B-8BED63E5EB73}" srcOrd="0" destOrd="0" presId="urn:microsoft.com/office/officeart/2005/8/layout/hList1"/>
    <dgm:cxn modelId="{91D7AAD9-CB90-FA46-84AC-69BF7CE8F9E2}" type="presOf" srcId="{CCEC5F24-83FB-44CB-A114-157667BA264B}" destId="{3FBF3992-A8E2-4A59-8D2B-8BED63E5EB73}" srcOrd="0" destOrd="1" presId="urn:microsoft.com/office/officeart/2005/8/layout/hList1"/>
    <dgm:cxn modelId="{2E41B6DF-1F6E-4348-9B6B-D8057829C4B0}" type="presOf" srcId="{E8FE41D6-A619-4D76-AC59-52C0FF9ECC2C}" destId="{C5258AE8-D904-4A11-A867-9F0B56AF8923}" srcOrd="0" destOrd="0" presId="urn:microsoft.com/office/officeart/2005/8/layout/hList1"/>
    <dgm:cxn modelId="{D4F41BE1-5592-164C-ABE0-F8F875BB26A4}" type="presOf" srcId="{28ACF014-9738-4DA4-B086-C08942D82B93}" destId="{D32303F7-CA34-4116-B3A6-5F9EF09CB05E}" srcOrd="0" destOrd="0" presId="urn:microsoft.com/office/officeart/2005/8/layout/hList1"/>
    <dgm:cxn modelId="{AF315A61-1F9D-8348-B8CF-E1EB17A4E4FD}" type="presParOf" srcId="{60626FC3-8055-964C-BD90-D7EE97A794BB}" destId="{0AD175BF-476B-4251-9CD5-B52A4324F3C9}" srcOrd="0" destOrd="0" presId="urn:microsoft.com/office/officeart/2005/8/layout/hList1"/>
    <dgm:cxn modelId="{1E83C73A-50EA-B145-A7B7-485EE99464C0}" type="presParOf" srcId="{0AD175BF-476B-4251-9CD5-B52A4324F3C9}" destId="{3ACDE2FA-8C7F-4548-B8C6-D79BDF16BA3E}" srcOrd="0" destOrd="0" presId="urn:microsoft.com/office/officeart/2005/8/layout/hList1"/>
    <dgm:cxn modelId="{6B2508B9-6605-DE4B-A11C-A845C2E95082}" type="presParOf" srcId="{0AD175BF-476B-4251-9CD5-B52A4324F3C9}" destId="{C5258AE8-D904-4A11-A867-9F0B56AF8923}" srcOrd="1" destOrd="0" presId="urn:microsoft.com/office/officeart/2005/8/layout/hList1"/>
    <dgm:cxn modelId="{03C4900D-F893-E74E-8EE8-D6734E2F515E}" type="presParOf" srcId="{60626FC3-8055-964C-BD90-D7EE97A794BB}" destId="{697D172F-BBCD-4E3D-AB5D-DD49A9E7FA44}" srcOrd="1" destOrd="0" presId="urn:microsoft.com/office/officeart/2005/8/layout/hList1"/>
    <dgm:cxn modelId="{ADEF8C33-BD33-8641-8E1A-28B4BD15B40F}" type="presParOf" srcId="{60626FC3-8055-964C-BD90-D7EE97A794BB}" destId="{1C53BB88-7744-44BB-81F0-51DFE6AC452B}" srcOrd="2" destOrd="0" presId="urn:microsoft.com/office/officeart/2005/8/layout/hList1"/>
    <dgm:cxn modelId="{2DB9D046-166C-9543-BB07-A4875F2E9762}" type="presParOf" srcId="{1C53BB88-7744-44BB-81F0-51DFE6AC452B}" destId="{056A78E2-5D76-448B-BCAD-26CAB03AE7FD}" srcOrd="0" destOrd="0" presId="urn:microsoft.com/office/officeart/2005/8/layout/hList1"/>
    <dgm:cxn modelId="{E4C7CBC6-F487-154D-A942-2246D34B57FF}" type="presParOf" srcId="{1C53BB88-7744-44BB-81F0-51DFE6AC452B}" destId="{242A6B53-1941-4B58-B18F-49E4B9FAFE8B}" srcOrd="1" destOrd="0" presId="urn:microsoft.com/office/officeart/2005/8/layout/hList1"/>
    <dgm:cxn modelId="{5D4890F3-BF0C-A449-8E69-1E94D7A1058C}" type="presParOf" srcId="{60626FC3-8055-964C-BD90-D7EE97A794BB}" destId="{42951248-3443-4203-B67C-07BDC79B1381}" srcOrd="3" destOrd="0" presId="urn:microsoft.com/office/officeart/2005/8/layout/hList1"/>
    <dgm:cxn modelId="{14476DC9-F553-C746-9485-37190FF46402}" type="presParOf" srcId="{60626FC3-8055-964C-BD90-D7EE97A794BB}" destId="{187EC084-FB4D-4C4F-BE5D-4B440004D061}" srcOrd="4" destOrd="0" presId="urn:microsoft.com/office/officeart/2005/8/layout/hList1"/>
    <dgm:cxn modelId="{C612C0C0-1340-134D-AF53-811443D58506}" type="presParOf" srcId="{187EC084-FB4D-4C4F-BE5D-4B440004D061}" destId="{D32303F7-CA34-4116-B3A6-5F9EF09CB05E}" srcOrd="0" destOrd="0" presId="urn:microsoft.com/office/officeart/2005/8/layout/hList1"/>
    <dgm:cxn modelId="{244FCE25-FB8A-D347-8BA6-427C1E1074DD}" type="presParOf" srcId="{187EC084-FB4D-4C4F-BE5D-4B440004D061}" destId="{3FBF3992-A8E2-4A59-8D2B-8BED63E5EB73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F49C42-3AB2-EA44-B688-4AA10374C75B}" type="doc">
      <dgm:prSet loTypeId="urn:microsoft.com/office/officeart/2005/8/layout/hList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A19CCB5B-E25B-6040-8534-8B52FB281DDD}">
      <dgm:prSet phldrT="[Text]"/>
      <dgm:spPr/>
      <dgm:t>
        <a:bodyPr/>
        <a:lstStyle/>
        <a:p>
          <a:r>
            <a:rPr lang="en-GB"/>
            <a:t>Qualitative</a:t>
          </a:r>
        </a:p>
      </dgm:t>
    </dgm:pt>
    <dgm:pt modelId="{49DF2855-CEB8-CB41-9F9C-C7C3418A12D6}" type="parTrans" cxnId="{FC43748E-01FA-8C4B-8F2D-83A78DC75888}">
      <dgm:prSet/>
      <dgm:spPr/>
      <dgm:t>
        <a:bodyPr/>
        <a:lstStyle/>
        <a:p>
          <a:endParaRPr lang="en-GB"/>
        </a:p>
      </dgm:t>
    </dgm:pt>
    <dgm:pt modelId="{F5684CEB-8143-E74E-B8FD-DE5FFF2A565B}" type="sibTrans" cxnId="{FC43748E-01FA-8C4B-8F2D-83A78DC75888}">
      <dgm:prSet/>
      <dgm:spPr/>
      <dgm:t>
        <a:bodyPr/>
        <a:lstStyle/>
        <a:p>
          <a:endParaRPr lang="en-GB"/>
        </a:p>
      </dgm:t>
    </dgm:pt>
    <dgm:pt modelId="{E5195F9E-A2B0-5243-9AE2-283920C12A2E}">
      <dgm:prSet phldrT="[Text]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Literature review or survey-oriented</a:t>
          </a:r>
          <a:endParaRPr lang="en-GB" dirty="0"/>
        </a:p>
      </dgm:t>
    </dgm:pt>
    <dgm:pt modelId="{E27A76F6-49AC-CB4C-B955-0918850DDF9E}" type="parTrans" cxnId="{ECC35E81-802A-B841-A1D5-0A232F31BA48}">
      <dgm:prSet/>
      <dgm:spPr/>
      <dgm:t>
        <a:bodyPr/>
        <a:lstStyle/>
        <a:p>
          <a:endParaRPr lang="en-GB"/>
        </a:p>
      </dgm:t>
    </dgm:pt>
    <dgm:pt modelId="{60F7B22C-D0E3-D34B-BB7D-A737E07893D7}" type="sibTrans" cxnId="{ECC35E81-802A-B841-A1D5-0A232F31BA48}">
      <dgm:prSet/>
      <dgm:spPr/>
      <dgm:t>
        <a:bodyPr/>
        <a:lstStyle/>
        <a:p>
          <a:endParaRPr lang="en-GB"/>
        </a:p>
      </dgm:t>
    </dgm:pt>
    <dgm:pt modelId="{0DEA7A7A-4265-304B-B5CB-284275504303}">
      <dgm:prSet phldrT="[Text]"/>
      <dgm:spPr/>
      <dgm:t>
        <a:bodyPr/>
        <a:lstStyle/>
        <a:p>
          <a:r>
            <a:rPr lang="en-GB"/>
            <a:t>Quantitative</a:t>
          </a:r>
        </a:p>
      </dgm:t>
    </dgm:pt>
    <dgm:pt modelId="{865FD8BE-75C3-064F-A952-DFB9602323E3}" type="parTrans" cxnId="{FB939770-9D38-4B4D-B7A2-7783842DDE6C}">
      <dgm:prSet/>
      <dgm:spPr/>
      <dgm:t>
        <a:bodyPr/>
        <a:lstStyle/>
        <a:p>
          <a:endParaRPr lang="en-GB"/>
        </a:p>
      </dgm:t>
    </dgm:pt>
    <dgm:pt modelId="{855F87C2-C105-A04E-AA11-C3E69CB70B62}" type="sibTrans" cxnId="{FB939770-9D38-4B4D-B7A2-7783842DDE6C}">
      <dgm:prSet/>
      <dgm:spPr/>
      <dgm:t>
        <a:bodyPr/>
        <a:lstStyle/>
        <a:p>
          <a:endParaRPr lang="en-GB"/>
        </a:p>
      </dgm:t>
    </dgm:pt>
    <dgm:pt modelId="{8A7894DE-633C-7746-8B81-0A43242C5C37}">
      <dgm:prSet phldrT="[Text]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Experiment-oriented</a:t>
          </a:r>
          <a:endParaRPr lang="en-GB" dirty="0"/>
        </a:p>
      </dgm:t>
    </dgm:pt>
    <dgm:pt modelId="{7E026EBC-6CDF-2D47-A604-00C0384E6A58}" type="parTrans" cxnId="{AB4354B6-8AFB-8643-94AC-5E9EC0CACB20}">
      <dgm:prSet/>
      <dgm:spPr/>
      <dgm:t>
        <a:bodyPr/>
        <a:lstStyle/>
        <a:p>
          <a:endParaRPr lang="en-GB"/>
        </a:p>
      </dgm:t>
    </dgm:pt>
    <dgm:pt modelId="{EF5B65DA-7059-A644-B7D0-8C2EE1773814}" type="sibTrans" cxnId="{AB4354B6-8AFB-8643-94AC-5E9EC0CACB20}">
      <dgm:prSet/>
      <dgm:spPr/>
      <dgm:t>
        <a:bodyPr/>
        <a:lstStyle/>
        <a:p>
          <a:endParaRPr lang="en-GB"/>
        </a:p>
      </dgm:t>
    </dgm:pt>
    <dgm:pt modelId="{44142155-CE17-4F69-9C31-FD179D678EF2}">
      <dgm:prSet phldr="0"/>
      <dgm:spPr/>
      <dgm:t>
        <a:bodyPr/>
        <a:lstStyle/>
        <a:p>
          <a:pPr rtl="0"/>
          <a:r>
            <a:rPr lang="en-GB" dirty="0">
              <a:latin typeface="Gill Sans MT" panose="020B0502020104020203"/>
            </a:rPr>
            <a:t> Should be well-documented and reproducible</a:t>
          </a:r>
        </a:p>
      </dgm:t>
    </dgm:pt>
    <dgm:pt modelId="{DB36DE04-207F-4449-892D-824BC996720F}" type="parTrans" cxnId="{A9C67E3A-9F56-4545-ABFE-002C5687A64D}">
      <dgm:prSet/>
      <dgm:spPr/>
    </dgm:pt>
    <dgm:pt modelId="{CE80D317-74F8-4761-9AD3-FABC9B206B90}" type="sibTrans" cxnId="{A9C67E3A-9F56-4545-ABFE-002C5687A64D}">
      <dgm:prSet/>
      <dgm:spPr/>
    </dgm:pt>
    <dgm:pt modelId="{8D4B2517-6599-2048-854E-27ADAC354604}" type="pres">
      <dgm:prSet presAssocID="{23F49C42-3AB2-EA44-B688-4AA10374C75B}" presName="Name0" presStyleCnt="0">
        <dgm:presLayoutVars>
          <dgm:dir/>
          <dgm:animLvl val="lvl"/>
          <dgm:resizeHandles val="exact"/>
        </dgm:presLayoutVars>
      </dgm:prSet>
      <dgm:spPr/>
    </dgm:pt>
    <dgm:pt modelId="{9009463A-E1C8-D046-B5E4-DC606F6E28B5}" type="pres">
      <dgm:prSet presAssocID="{A19CCB5B-E25B-6040-8534-8B52FB281DDD}" presName="composite" presStyleCnt="0"/>
      <dgm:spPr/>
    </dgm:pt>
    <dgm:pt modelId="{63626D0E-6F87-5B4F-A569-096974BA3DB2}" type="pres">
      <dgm:prSet presAssocID="{A19CCB5B-E25B-6040-8534-8B52FB281DD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D8D80E3-63C2-B141-B76F-25E256A51FE7}" type="pres">
      <dgm:prSet presAssocID="{A19CCB5B-E25B-6040-8534-8B52FB281DDD}" presName="desTx" presStyleLbl="alignAccFollowNode1" presStyleIdx="0" presStyleCnt="2">
        <dgm:presLayoutVars>
          <dgm:bulletEnabled val="1"/>
        </dgm:presLayoutVars>
      </dgm:prSet>
      <dgm:spPr/>
    </dgm:pt>
    <dgm:pt modelId="{75C004DC-0E30-A24B-B408-5C26392C29A5}" type="pres">
      <dgm:prSet presAssocID="{F5684CEB-8143-E74E-B8FD-DE5FFF2A565B}" presName="space" presStyleCnt="0"/>
      <dgm:spPr/>
    </dgm:pt>
    <dgm:pt modelId="{221E43E6-0782-7041-BB29-9B7BDD319C83}" type="pres">
      <dgm:prSet presAssocID="{0DEA7A7A-4265-304B-B5CB-284275504303}" presName="composite" presStyleCnt="0"/>
      <dgm:spPr/>
    </dgm:pt>
    <dgm:pt modelId="{6DF16D6D-E0A7-6843-A53D-ABAF19417AC7}" type="pres">
      <dgm:prSet presAssocID="{0DEA7A7A-4265-304B-B5CB-28427550430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2E9A5F6-DEDB-F348-8353-874C498CB522}" type="pres">
      <dgm:prSet presAssocID="{0DEA7A7A-4265-304B-B5CB-28427550430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E60A50F-83FB-B145-8009-BB652720D6FE}" type="presOf" srcId="{E5195F9E-A2B0-5243-9AE2-283920C12A2E}" destId="{9D8D80E3-63C2-B141-B76F-25E256A51FE7}" srcOrd="0" destOrd="0" presId="urn:microsoft.com/office/officeart/2005/8/layout/hList1"/>
    <dgm:cxn modelId="{797F5A2B-862A-1B4B-9E86-DCB184C49518}" type="presOf" srcId="{23F49C42-3AB2-EA44-B688-4AA10374C75B}" destId="{8D4B2517-6599-2048-854E-27ADAC354604}" srcOrd="0" destOrd="0" presId="urn:microsoft.com/office/officeart/2005/8/layout/hList1"/>
    <dgm:cxn modelId="{A9C67E3A-9F56-4545-ABFE-002C5687A64D}" srcId="{0DEA7A7A-4265-304B-B5CB-284275504303}" destId="{44142155-CE17-4F69-9C31-FD179D678EF2}" srcOrd="1" destOrd="0" parTransId="{DB36DE04-207F-4449-892D-824BC996720F}" sibTransId="{CE80D317-74F8-4761-9AD3-FABC9B206B90}"/>
    <dgm:cxn modelId="{E92A423F-CED9-7C47-84C6-26F30C3DD875}" type="presOf" srcId="{8A7894DE-633C-7746-8B81-0A43242C5C37}" destId="{42E9A5F6-DEDB-F348-8353-874C498CB522}" srcOrd="0" destOrd="0" presId="urn:microsoft.com/office/officeart/2005/8/layout/hList1"/>
    <dgm:cxn modelId="{FB939770-9D38-4B4D-B7A2-7783842DDE6C}" srcId="{23F49C42-3AB2-EA44-B688-4AA10374C75B}" destId="{0DEA7A7A-4265-304B-B5CB-284275504303}" srcOrd="1" destOrd="0" parTransId="{865FD8BE-75C3-064F-A952-DFB9602323E3}" sibTransId="{855F87C2-C105-A04E-AA11-C3E69CB70B62}"/>
    <dgm:cxn modelId="{ED070758-9C0D-4048-BDD8-80D19C04252B}" type="presOf" srcId="{0DEA7A7A-4265-304B-B5CB-284275504303}" destId="{6DF16D6D-E0A7-6843-A53D-ABAF19417AC7}" srcOrd="0" destOrd="0" presId="urn:microsoft.com/office/officeart/2005/8/layout/hList1"/>
    <dgm:cxn modelId="{ECC35E81-802A-B841-A1D5-0A232F31BA48}" srcId="{A19CCB5B-E25B-6040-8534-8B52FB281DDD}" destId="{E5195F9E-A2B0-5243-9AE2-283920C12A2E}" srcOrd="0" destOrd="0" parTransId="{E27A76F6-49AC-CB4C-B955-0918850DDF9E}" sibTransId="{60F7B22C-D0E3-D34B-BB7D-A737E07893D7}"/>
    <dgm:cxn modelId="{A5758D85-90CE-494F-A565-0979DEC593CA}" type="presOf" srcId="{44142155-CE17-4F69-9C31-FD179D678EF2}" destId="{42E9A5F6-DEDB-F348-8353-874C498CB522}" srcOrd="0" destOrd="1" presId="urn:microsoft.com/office/officeart/2005/8/layout/hList1"/>
    <dgm:cxn modelId="{FC43748E-01FA-8C4B-8F2D-83A78DC75888}" srcId="{23F49C42-3AB2-EA44-B688-4AA10374C75B}" destId="{A19CCB5B-E25B-6040-8534-8B52FB281DDD}" srcOrd="0" destOrd="0" parTransId="{49DF2855-CEB8-CB41-9F9C-C7C3418A12D6}" sibTransId="{F5684CEB-8143-E74E-B8FD-DE5FFF2A565B}"/>
    <dgm:cxn modelId="{AB4354B6-8AFB-8643-94AC-5E9EC0CACB20}" srcId="{0DEA7A7A-4265-304B-B5CB-284275504303}" destId="{8A7894DE-633C-7746-8B81-0A43242C5C37}" srcOrd="0" destOrd="0" parTransId="{7E026EBC-6CDF-2D47-A604-00C0384E6A58}" sibTransId="{EF5B65DA-7059-A644-B7D0-8C2EE1773814}"/>
    <dgm:cxn modelId="{91788CEC-CF63-9B46-A0BE-F8B14CAC051D}" type="presOf" srcId="{A19CCB5B-E25B-6040-8534-8B52FB281DDD}" destId="{63626D0E-6F87-5B4F-A569-096974BA3DB2}" srcOrd="0" destOrd="0" presId="urn:microsoft.com/office/officeart/2005/8/layout/hList1"/>
    <dgm:cxn modelId="{ED224D5A-47FD-D146-B5D7-81EC6A03D92F}" type="presParOf" srcId="{8D4B2517-6599-2048-854E-27ADAC354604}" destId="{9009463A-E1C8-D046-B5E4-DC606F6E28B5}" srcOrd="0" destOrd="0" presId="urn:microsoft.com/office/officeart/2005/8/layout/hList1"/>
    <dgm:cxn modelId="{9AE75987-BFDD-9449-B9AF-36C019A33482}" type="presParOf" srcId="{9009463A-E1C8-D046-B5E4-DC606F6E28B5}" destId="{63626D0E-6F87-5B4F-A569-096974BA3DB2}" srcOrd="0" destOrd="0" presId="urn:microsoft.com/office/officeart/2005/8/layout/hList1"/>
    <dgm:cxn modelId="{F68EC230-DEA4-3644-99B0-52C9F77D8F74}" type="presParOf" srcId="{9009463A-E1C8-D046-B5E4-DC606F6E28B5}" destId="{9D8D80E3-63C2-B141-B76F-25E256A51FE7}" srcOrd="1" destOrd="0" presId="urn:microsoft.com/office/officeart/2005/8/layout/hList1"/>
    <dgm:cxn modelId="{0D1EAB31-4B6A-0448-B38B-E4BF7791B779}" type="presParOf" srcId="{8D4B2517-6599-2048-854E-27ADAC354604}" destId="{75C004DC-0E30-A24B-B408-5C26392C29A5}" srcOrd="1" destOrd="0" presId="urn:microsoft.com/office/officeart/2005/8/layout/hList1"/>
    <dgm:cxn modelId="{6DB17052-5356-E042-8754-5A67C44DEF9F}" type="presParOf" srcId="{8D4B2517-6599-2048-854E-27ADAC354604}" destId="{221E43E6-0782-7041-BB29-9B7BDD319C83}" srcOrd="2" destOrd="0" presId="urn:microsoft.com/office/officeart/2005/8/layout/hList1"/>
    <dgm:cxn modelId="{6A886A11-0E11-B241-82AB-1FC2EA457934}" type="presParOf" srcId="{221E43E6-0782-7041-BB29-9B7BDD319C83}" destId="{6DF16D6D-E0A7-6843-A53D-ABAF19417AC7}" srcOrd="0" destOrd="0" presId="urn:microsoft.com/office/officeart/2005/8/layout/hList1"/>
    <dgm:cxn modelId="{A21E61AA-6DC4-CE4C-8A49-D6AE2FF280E6}" type="presParOf" srcId="{221E43E6-0782-7041-BB29-9B7BDD319C83}" destId="{42E9A5F6-DEDB-F348-8353-874C498CB52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F49C42-3AB2-EA44-B688-4AA10374C75B}" type="doc">
      <dgm:prSet loTypeId="urn:microsoft.com/office/officeart/2005/8/layout/hList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A19CCB5B-E25B-6040-8534-8B52FB281DDD}">
      <dgm:prSet phldrT="[Text]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</a:t>
          </a:r>
          <a:r>
            <a:rPr lang="en-GB"/>
            <a:t>In Industry</a:t>
          </a:r>
          <a:endParaRPr lang="en-GB" dirty="0"/>
        </a:p>
      </dgm:t>
    </dgm:pt>
    <dgm:pt modelId="{49DF2855-CEB8-CB41-9F9C-C7C3418A12D6}" type="parTrans" cxnId="{FC43748E-01FA-8C4B-8F2D-83A78DC75888}">
      <dgm:prSet/>
      <dgm:spPr/>
      <dgm:t>
        <a:bodyPr/>
        <a:lstStyle/>
        <a:p>
          <a:endParaRPr lang="en-GB"/>
        </a:p>
      </dgm:t>
    </dgm:pt>
    <dgm:pt modelId="{F5684CEB-8143-E74E-B8FD-DE5FFF2A565B}" type="sibTrans" cxnId="{FC43748E-01FA-8C4B-8F2D-83A78DC75888}">
      <dgm:prSet/>
      <dgm:spPr/>
      <dgm:t>
        <a:bodyPr/>
        <a:lstStyle/>
        <a:p>
          <a:endParaRPr lang="en-GB"/>
        </a:p>
      </dgm:t>
    </dgm:pt>
    <dgm:pt modelId="{E5195F9E-A2B0-5243-9AE2-283920C12A2E}">
      <dgm:prSet phldrT="[Text]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Usually experiment-oriented</a:t>
          </a:r>
          <a:endParaRPr lang="en-GB" dirty="0"/>
        </a:p>
      </dgm:t>
    </dgm:pt>
    <dgm:pt modelId="{E27A76F6-49AC-CB4C-B955-0918850DDF9E}" type="parTrans" cxnId="{ECC35E81-802A-B841-A1D5-0A232F31BA48}">
      <dgm:prSet/>
      <dgm:spPr/>
      <dgm:t>
        <a:bodyPr/>
        <a:lstStyle/>
        <a:p>
          <a:endParaRPr lang="en-GB"/>
        </a:p>
      </dgm:t>
    </dgm:pt>
    <dgm:pt modelId="{60F7B22C-D0E3-D34B-BB7D-A737E07893D7}" type="sibTrans" cxnId="{ECC35E81-802A-B841-A1D5-0A232F31BA48}">
      <dgm:prSet/>
      <dgm:spPr/>
      <dgm:t>
        <a:bodyPr/>
        <a:lstStyle/>
        <a:p>
          <a:endParaRPr lang="en-GB"/>
        </a:p>
      </dgm:t>
    </dgm:pt>
    <dgm:pt modelId="{F9A6AB7C-62C1-CC42-8FE1-7D0D37245362}">
      <dgm:prSet phldrT="[Text]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Can be paid/unpaid</a:t>
          </a:r>
          <a:endParaRPr lang="en-GB" dirty="0"/>
        </a:p>
      </dgm:t>
    </dgm:pt>
    <dgm:pt modelId="{F510BF46-3500-2B49-9E12-6D26070DA045}" type="parTrans" cxnId="{CFE790DB-2F9E-134C-A6E6-6B095CE5E741}">
      <dgm:prSet/>
      <dgm:spPr/>
      <dgm:t>
        <a:bodyPr/>
        <a:lstStyle/>
        <a:p>
          <a:endParaRPr lang="en-GB"/>
        </a:p>
      </dgm:t>
    </dgm:pt>
    <dgm:pt modelId="{0A6BF502-8AA0-6940-8931-23C86342C086}" type="sibTrans" cxnId="{CFE790DB-2F9E-134C-A6E6-6B095CE5E741}">
      <dgm:prSet/>
      <dgm:spPr/>
      <dgm:t>
        <a:bodyPr/>
        <a:lstStyle/>
        <a:p>
          <a:endParaRPr lang="en-GB"/>
        </a:p>
      </dgm:t>
    </dgm:pt>
    <dgm:pt modelId="{0DEA7A7A-4265-304B-B5CB-284275504303}">
      <dgm:prSet phldrT="[Text]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</a:t>
          </a:r>
          <a:r>
            <a:rPr lang="en-GB"/>
            <a:t>In University</a:t>
          </a:r>
          <a:endParaRPr lang="en-GB" dirty="0"/>
        </a:p>
      </dgm:t>
    </dgm:pt>
    <dgm:pt modelId="{865FD8BE-75C3-064F-A952-DFB9602323E3}" type="parTrans" cxnId="{FB939770-9D38-4B4D-B7A2-7783842DDE6C}">
      <dgm:prSet/>
      <dgm:spPr/>
      <dgm:t>
        <a:bodyPr/>
        <a:lstStyle/>
        <a:p>
          <a:endParaRPr lang="en-GB"/>
        </a:p>
      </dgm:t>
    </dgm:pt>
    <dgm:pt modelId="{855F87C2-C105-A04E-AA11-C3E69CB70B62}" type="sibTrans" cxnId="{FB939770-9D38-4B4D-B7A2-7783842DDE6C}">
      <dgm:prSet/>
      <dgm:spPr/>
      <dgm:t>
        <a:bodyPr/>
        <a:lstStyle/>
        <a:p>
          <a:endParaRPr lang="en-GB"/>
        </a:p>
      </dgm:t>
    </dgm:pt>
    <dgm:pt modelId="{8A7894DE-633C-7746-8B81-0A43242C5C37}">
      <dgm:prSet phldrT="[Text]"/>
      <dgm:spPr/>
      <dgm:t>
        <a:bodyPr/>
        <a:lstStyle/>
        <a:p>
          <a:pPr rtl="0"/>
          <a:r>
            <a:rPr lang="en-GB">
              <a:latin typeface="Gill Sans MT" panose="020B0502020104020203"/>
            </a:rPr>
            <a:t> In any case, you need a professor at University</a:t>
          </a:r>
          <a:endParaRPr lang="en-GB" dirty="0"/>
        </a:p>
      </dgm:t>
    </dgm:pt>
    <dgm:pt modelId="{7E026EBC-6CDF-2D47-A604-00C0384E6A58}" type="parTrans" cxnId="{AB4354B6-8AFB-8643-94AC-5E9EC0CACB20}">
      <dgm:prSet/>
      <dgm:spPr/>
      <dgm:t>
        <a:bodyPr/>
        <a:lstStyle/>
        <a:p>
          <a:endParaRPr lang="en-GB"/>
        </a:p>
      </dgm:t>
    </dgm:pt>
    <dgm:pt modelId="{EF5B65DA-7059-A644-B7D0-8C2EE1773814}" type="sibTrans" cxnId="{AB4354B6-8AFB-8643-94AC-5E9EC0CACB20}">
      <dgm:prSet/>
      <dgm:spPr/>
      <dgm:t>
        <a:bodyPr/>
        <a:lstStyle/>
        <a:p>
          <a:endParaRPr lang="en-GB"/>
        </a:p>
      </dgm:t>
    </dgm:pt>
    <dgm:pt modelId="{F1DA627F-F209-4F93-AA82-11BA8EE05270}">
      <dgm:prSet phldr="0"/>
      <dgm:spPr/>
      <dgm:t>
        <a:bodyPr/>
        <a:lstStyle/>
        <a:p>
          <a:pPr rtl="0"/>
          <a:r>
            <a:rPr lang="en-GB" dirty="0">
              <a:latin typeface="Gill Sans MT" panose="020B0502020104020203"/>
            </a:rPr>
            <a:t> Keep at least 3-5 months' time for coordinating and taking shared decision</a:t>
          </a:r>
        </a:p>
      </dgm:t>
    </dgm:pt>
    <dgm:pt modelId="{C07F26B8-FE83-4CFE-9DB5-17A52E4CF418}" type="parTrans" cxnId="{8CD1CE5B-ACE8-D74C-91B4-84895B5A843C}">
      <dgm:prSet/>
      <dgm:spPr/>
    </dgm:pt>
    <dgm:pt modelId="{1A352412-47F5-4CED-904E-AED7409C93D6}" type="sibTrans" cxnId="{8CD1CE5B-ACE8-D74C-91B4-84895B5A843C}">
      <dgm:prSet/>
      <dgm:spPr/>
    </dgm:pt>
    <dgm:pt modelId="{7DFDD861-3698-444C-A702-B926534C169B}">
      <dgm:prSet phldr="0"/>
      <dgm:spPr/>
      <dgm:t>
        <a:bodyPr/>
        <a:lstStyle/>
        <a:p>
          <a:pPr rtl="0"/>
          <a:r>
            <a:rPr lang="en-GB" dirty="0">
              <a:latin typeface="Gill Sans MT" panose="020B0502020104020203"/>
            </a:rPr>
            <a:t> Publication is easier</a:t>
          </a:r>
        </a:p>
      </dgm:t>
    </dgm:pt>
    <dgm:pt modelId="{79FC762A-1E20-4948-9879-9AECA20BC6CE}" type="parTrans" cxnId="{5EA70EDE-C3DC-0A4E-B8BC-A440CD5B7289}">
      <dgm:prSet/>
      <dgm:spPr/>
    </dgm:pt>
    <dgm:pt modelId="{8D9849D0-E3FE-4B53-A8BC-6458CC73DE8D}" type="sibTrans" cxnId="{5EA70EDE-C3DC-0A4E-B8BC-A440CD5B7289}">
      <dgm:prSet/>
      <dgm:spPr/>
    </dgm:pt>
    <dgm:pt modelId="{6E54D213-462F-4F28-B4A8-C6779AD9426B}">
      <dgm:prSet phldr="0"/>
      <dgm:spPr/>
      <dgm:t>
        <a:bodyPr/>
        <a:lstStyle/>
        <a:p>
          <a:pPr rtl="0"/>
          <a:r>
            <a:rPr lang="en-GB" dirty="0">
              <a:latin typeface="Gill Sans MT" panose="020B0502020104020203"/>
            </a:rPr>
            <a:t> 1-2 months' time to understand topic well</a:t>
          </a:r>
        </a:p>
      </dgm:t>
    </dgm:pt>
    <dgm:pt modelId="{3121C0D4-CF0B-4381-8769-0F4760A5CBBF}" type="parTrans" cxnId="{422E4E88-8D79-C74F-985B-D5B057E75FA0}">
      <dgm:prSet/>
      <dgm:spPr/>
    </dgm:pt>
    <dgm:pt modelId="{B95090A9-13FB-44A0-A9BE-DC689C224EE6}" type="sibTrans" cxnId="{422E4E88-8D79-C74F-985B-D5B057E75FA0}">
      <dgm:prSet/>
      <dgm:spPr/>
    </dgm:pt>
    <dgm:pt modelId="{0FEB87A3-1062-426B-8405-F29093D8DF41}">
      <dgm:prSet phldr="0"/>
      <dgm:spPr/>
      <dgm:t>
        <a:bodyPr/>
        <a:lstStyle/>
        <a:p>
          <a:pPr rtl="0"/>
          <a:r>
            <a:rPr lang="en-GB" dirty="0">
              <a:latin typeface="Gill Sans MT" panose="020B0502020104020203"/>
            </a:rPr>
            <a:t> Register immediately: sometimes human are deadline-driven.</a:t>
          </a:r>
        </a:p>
      </dgm:t>
    </dgm:pt>
    <dgm:pt modelId="{89152DBF-E18D-449B-8151-980ED2208DA8}" type="parTrans" cxnId="{842B7D26-13A5-3244-B52B-4B15E38F2021}">
      <dgm:prSet/>
      <dgm:spPr/>
    </dgm:pt>
    <dgm:pt modelId="{FA53D3BA-192D-4BCB-BF9B-A44CF1023CA8}" type="sibTrans" cxnId="{842B7D26-13A5-3244-B52B-4B15E38F2021}">
      <dgm:prSet/>
      <dgm:spPr/>
    </dgm:pt>
    <dgm:pt modelId="{E30A5291-3BD4-B446-86C7-27C72CA8EEB9}" type="pres">
      <dgm:prSet presAssocID="{23F49C42-3AB2-EA44-B688-4AA10374C75B}" presName="Name0" presStyleCnt="0">
        <dgm:presLayoutVars>
          <dgm:dir/>
          <dgm:animLvl val="lvl"/>
          <dgm:resizeHandles val="exact"/>
        </dgm:presLayoutVars>
      </dgm:prSet>
      <dgm:spPr/>
    </dgm:pt>
    <dgm:pt modelId="{028945B9-D8F0-214E-9344-995B8CC36E06}" type="pres">
      <dgm:prSet presAssocID="{A19CCB5B-E25B-6040-8534-8B52FB281DDD}" presName="composite" presStyleCnt="0"/>
      <dgm:spPr/>
    </dgm:pt>
    <dgm:pt modelId="{20ACC930-020E-824B-9E54-2DD2491B2EA6}" type="pres">
      <dgm:prSet presAssocID="{A19CCB5B-E25B-6040-8534-8B52FB281DDD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B440C8E-E74D-7842-8102-0C61827E0E12}" type="pres">
      <dgm:prSet presAssocID="{A19CCB5B-E25B-6040-8534-8B52FB281DDD}" presName="desTx" presStyleLbl="alignAccFollowNode1" presStyleIdx="0" presStyleCnt="2">
        <dgm:presLayoutVars>
          <dgm:bulletEnabled val="1"/>
        </dgm:presLayoutVars>
      </dgm:prSet>
      <dgm:spPr/>
    </dgm:pt>
    <dgm:pt modelId="{F3AF91BC-F929-7249-800F-478494339CF1}" type="pres">
      <dgm:prSet presAssocID="{F5684CEB-8143-E74E-B8FD-DE5FFF2A565B}" presName="space" presStyleCnt="0"/>
      <dgm:spPr/>
    </dgm:pt>
    <dgm:pt modelId="{027AC248-8B74-BD42-BDB2-3EB0B5500024}" type="pres">
      <dgm:prSet presAssocID="{0DEA7A7A-4265-304B-B5CB-284275504303}" presName="composite" presStyleCnt="0"/>
      <dgm:spPr/>
    </dgm:pt>
    <dgm:pt modelId="{3733F25D-1517-0D4A-BDD7-CBD0F60B5804}" type="pres">
      <dgm:prSet presAssocID="{0DEA7A7A-4265-304B-B5CB-28427550430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4610974A-AA1C-9B45-A779-21E0E5B01F22}" type="pres">
      <dgm:prSet presAssocID="{0DEA7A7A-4265-304B-B5CB-28427550430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2DB250E-4C88-AD4B-962C-9C83734B92F0}" type="presOf" srcId="{A19CCB5B-E25B-6040-8534-8B52FB281DDD}" destId="{20ACC930-020E-824B-9E54-2DD2491B2EA6}" srcOrd="0" destOrd="0" presId="urn:microsoft.com/office/officeart/2005/8/layout/hList1"/>
    <dgm:cxn modelId="{2DA32325-73C5-9145-9948-8461DDD0170A}" type="presOf" srcId="{0DEA7A7A-4265-304B-B5CB-284275504303}" destId="{3733F25D-1517-0D4A-BDD7-CBD0F60B5804}" srcOrd="0" destOrd="0" presId="urn:microsoft.com/office/officeart/2005/8/layout/hList1"/>
    <dgm:cxn modelId="{842B7D26-13A5-3244-B52B-4B15E38F2021}" srcId="{0DEA7A7A-4265-304B-B5CB-284275504303}" destId="{0FEB87A3-1062-426B-8405-F29093D8DF41}" srcOrd="3" destOrd="0" parTransId="{89152DBF-E18D-449B-8151-980ED2208DA8}" sibTransId="{FA53D3BA-192D-4BCB-BF9B-A44CF1023CA8}"/>
    <dgm:cxn modelId="{F9034B27-E37E-124B-AB30-EA895177D03B}" type="presOf" srcId="{F9A6AB7C-62C1-CC42-8FE1-7D0D37245362}" destId="{CB440C8E-E74D-7842-8102-0C61827E0E12}" srcOrd="0" destOrd="1" presId="urn:microsoft.com/office/officeart/2005/8/layout/hList1"/>
    <dgm:cxn modelId="{8CD1CE5B-ACE8-D74C-91B4-84895B5A843C}" srcId="{A19CCB5B-E25B-6040-8534-8B52FB281DDD}" destId="{F1DA627F-F209-4F93-AA82-11BA8EE05270}" srcOrd="2" destOrd="0" parTransId="{C07F26B8-FE83-4CFE-9DB5-17A52E4CF418}" sibTransId="{1A352412-47F5-4CED-904E-AED7409C93D6}"/>
    <dgm:cxn modelId="{305A3D4B-C431-E84E-B1FD-A0B7E4D9DC2A}" type="presOf" srcId="{E5195F9E-A2B0-5243-9AE2-283920C12A2E}" destId="{CB440C8E-E74D-7842-8102-0C61827E0E12}" srcOrd="0" destOrd="0" presId="urn:microsoft.com/office/officeart/2005/8/layout/hList1"/>
    <dgm:cxn modelId="{FB939770-9D38-4B4D-B7A2-7783842DDE6C}" srcId="{23F49C42-3AB2-EA44-B688-4AA10374C75B}" destId="{0DEA7A7A-4265-304B-B5CB-284275504303}" srcOrd="1" destOrd="0" parTransId="{865FD8BE-75C3-064F-A952-DFB9602323E3}" sibTransId="{855F87C2-C105-A04E-AA11-C3E69CB70B62}"/>
    <dgm:cxn modelId="{17760E58-5A93-E140-8B4F-C7F3CC93AA6E}" type="presOf" srcId="{6E54D213-462F-4F28-B4A8-C6779AD9426B}" destId="{4610974A-AA1C-9B45-A779-21E0E5B01F22}" srcOrd="0" destOrd="2" presId="urn:microsoft.com/office/officeart/2005/8/layout/hList1"/>
    <dgm:cxn modelId="{ECC35E81-802A-B841-A1D5-0A232F31BA48}" srcId="{A19CCB5B-E25B-6040-8534-8B52FB281DDD}" destId="{E5195F9E-A2B0-5243-9AE2-283920C12A2E}" srcOrd="0" destOrd="0" parTransId="{E27A76F6-49AC-CB4C-B955-0918850DDF9E}" sibTransId="{60F7B22C-D0E3-D34B-BB7D-A737E07893D7}"/>
    <dgm:cxn modelId="{422E4E88-8D79-C74F-985B-D5B057E75FA0}" srcId="{0DEA7A7A-4265-304B-B5CB-284275504303}" destId="{6E54D213-462F-4F28-B4A8-C6779AD9426B}" srcOrd="2" destOrd="0" parTransId="{3121C0D4-CF0B-4381-8769-0F4760A5CBBF}" sibTransId="{B95090A9-13FB-44A0-A9BE-DC689C224EE6}"/>
    <dgm:cxn modelId="{FC43748E-01FA-8C4B-8F2D-83A78DC75888}" srcId="{23F49C42-3AB2-EA44-B688-4AA10374C75B}" destId="{A19CCB5B-E25B-6040-8534-8B52FB281DDD}" srcOrd="0" destOrd="0" parTransId="{49DF2855-CEB8-CB41-9F9C-C7C3418A12D6}" sibTransId="{F5684CEB-8143-E74E-B8FD-DE5FFF2A565B}"/>
    <dgm:cxn modelId="{57F4DDB5-3CB0-E14E-89FC-1EEC9923A6D9}" type="presOf" srcId="{8A7894DE-633C-7746-8B81-0A43242C5C37}" destId="{4610974A-AA1C-9B45-A779-21E0E5B01F22}" srcOrd="0" destOrd="0" presId="urn:microsoft.com/office/officeart/2005/8/layout/hList1"/>
    <dgm:cxn modelId="{AB4354B6-8AFB-8643-94AC-5E9EC0CACB20}" srcId="{0DEA7A7A-4265-304B-B5CB-284275504303}" destId="{8A7894DE-633C-7746-8B81-0A43242C5C37}" srcOrd="0" destOrd="0" parTransId="{7E026EBC-6CDF-2D47-A604-00C0384E6A58}" sibTransId="{EF5B65DA-7059-A644-B7D0-8C2EE1773814}"/>
    <dgm:cxn modelId="{24CC16BD-EAEB-7448-B00E-2F99119475D4}" type="presOf" srcId="{F1DA627F-F209-4F93-AA82-11BA8EE05270}" destId="{CB440C8E-E74D-7842-8102-0C61827E0E12}" srcOrd="0" destOrd="2" presId="urn:microsoft.com/office/officeart/2005/8/layout/hList1"/>
    <dgm:cxn modelId="{CFE790DB-2F9E-134C-A6E6-6B095CE5E741}" srcId="{A19CCB5B-E25B-6040-8534-8B52FB281DDD}" destId="{F9A6AB7C-62C1-CC42-8FE1-7D0D37245362}" srcOrd="1" destOrd="0" parTransId="{F510BF46-3500-2B49-9E12-6D26070DA045}" sibTransId="{0A6BF502-8AA0-6940-8931-23C86342C086}"/>
    <dgm:cxn modelId="{5EA70EDE-C3DC-0A4E-B8BC-A440CD5B7289}" srcId="{0DEA7A7A-4265-304B-B5CB-284275504303}" destId="{7DFDD861-3698-444C-A702-B926534C169B}" srcOrd="1" destOrd="0" parTransId="{79FC762A-1E20-4948-9879-9AECA20BC6CE}" sibTransId="{8D9849D0-E3FE-4B53-A8BC-6458CC73DE8D}"/>
    <dgm:cxn modelId="{6AC846DF-288C-0E4B-B48B-9F5905F73052}" type="presOf" srcId="{7DFDD861-3698-444C-A702-B926534C169B}" destId="{4610974A-AA1C-9B45-A779-21E0E5B01F22}" srcOrd="0" destOrd="1" presId="urn:microsoft.com/office/officeart/2005/8/layout/hList1"/>
    <dgm:cxn modelId="{2D5ECBEB-9774-AB4A-9D71-D2FE63962D77}" type="presOf" srcId="{23F49C42-3AB2-EA44-B688-4AA10374C75B}" destId="{E30A5291-3BD4-B446-86C7-27C72CA8EEB9}" srcOrd="0" destOrd="0" presId="urn:microsoft.com/office/officeart/2005/8/layout/hList1"/>
    <dgm:cxn modelId="{07DFC6F8-AD05-4B42-9DDF-D470C6B2F768}" type="presOf" srcId="{0FEB87A3-1062-426B-8405-F29093D8DF41}" destId="{4610974A-AA1C-9B45-A779-21E0E5B01F22}" srcOrd="0" destOrd="3" presId="urn:microsoft.com/office/officeart/2005/8/layout/hList1"/>
    <dgm:cxn modelId="{5C204194-27A2-1F47-9A47-0E69F4873E53}" type="presParOf" srcId="{E30A5291-3BD4-B446-86C7-27C72CA8EEB9}" destId="{028945B9-D8F0-214E-9344-995B8CC36E06}" srcOrd="0" destOrd="0" presId="urn:microsoft.com/office/officeart/2005/8/layout/hList1"/>
    <dgm:cxn modelId="{23CA1B06-F772-574F-91F3-8762FD7AA9C0}" type="presParOf" srcId="{028945B9-D8F0-214E-9344-995B8CC36E06}" destId="{20ACC930-020E-824B-9E54-2DD2491B2EA6}" srcOrd="0" destOrd="0" presId="urn:microsoft.com/office/officeart/2005/8/layout/hList1"/>
    <dgm:cxn modelId="{08107C4B-DFE8-0345-B140-8782885EED20}" type="presParOf" srcId="{028945B9-D8F0-214E-9344-995B8CC36E06}" destId="{CB440C8E-E74D-7842-8102-0C61827E0E12}" srcOrd="1" destOrd="0" presId="urn:microsoft.com/office/officeart/2005/8/layout/hList1"/>
    <dgm:cxn modelId="{FE95D159-093D-B342-A03E-B6562443A960}" type="presParOf" srcId="{E30A5291-3BD4-B446-86C7-27C72CA8EEB9}" destId="{F3AF91BC-F929-7249-800F-478494339CF1}" srcOrd="1" destOrd="0" presId="urn:microsoft.com/office/officeart/2005/8/layout/hList1"/>
    <dgm:cxn modelId="{9F3D69C2-8A44-F34E-981E-2603FE0470D9}" type="presParOf" srcId="{E30A5291-3BD4-B446-86C7-27C72CA8EEB9}" destId="{027AC248-8B74-BD42-BDB2-3EB0B5500024}" srcOrd="2" destOrd="0" presId="urn:microsoft.com/office/officeart/2005/8/layout/hList1"/>
    <dgm:cxn modelId="{AE4ED260-2879-254A-8B12-63413D7695E0}" type="presParOf" srcId="{027AC248-8B74-BD42-BDB2-3EB0B5500024}" destId="{3733F25D-1517-0D4A-BDD7-CBD0F60B5804}" srcOrd="0" destOrd="0" presId="urn:microsoft.com/office/officeart/2005/8/layout/hList1"/>
    <dgm:cxn modelId="{F1956ADC-35CF-6D42-A523-D30A9338D0E6}" type="presParOf" srcId="{027AC248-8B74-BD42-BDB2-3EB0B5500024}" destId="{4610974A-AA1C-9B45-A779-21E0E5B01F2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CC7C99-2F3C-974E-BD49-E5F1971F31DF}" type="doc">
      <dgm:prSet loTypeId="urn:microsoft.com/office/officeart/2005/8/layout/vProcess5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861AEA01-6964-4242-890B-792C33BC3506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Find what </a:t>
          </a:r>
          <a:r>
            <a:rPr lang="en-GB">
              <a:latin typeface="Gill Sans MT" panose="020B0502020104020203"/>
            </a:rPr>
            <a:t>interests</a:t>
          </a:r>
          <a:r>
            <a:rPr lang="en-GB"/>
            <a:t> you</a:t>
          </a:r>
          <a:endParaRPr lang="en-GB" dirty="0"/>
        </a:p>
      </dgm:t>
    </dgm:pt>
    <dgm:pt modelId="{0A484784-DC68-E14D-9009-E19A96BD35C0}" type="parTrans" cxnId="{C68F5B1C-F6C0-A147-8500-7BD39355A753}">
      <dgm:prSet/>
      <dgm:spPr/>
      <dgm:t>
        <a:bodyPr/>
        <a:lstStyle/>
        <a:p>
          <a:endParaRPr lang="en-GB"/>
        </a:p>
      </dgm:t>
    </dgm:pt>
    <dgm:pt modelId="{17A3034B-2B1C-DE44-977D-4441BD8BBF9C}" type="sibTrans" cxnId="{C68F5B1C-F6C0-A147-8500-7BD39355A753}">
      <dgm:prSet/>
      <dgm:spPr/>
      <dgm:t>
        <a:bodyPr/>
        <a:lstStyle/>
        <a:p>
          <a:endParaRPr lang="en-GB"/>
        </a:p>
      </dgm:t>
    </dgm:pt>
    <dgm:pt modelId="{A2200042-5220-B94D-815C-721DDFB2E64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Research what has been done already</a:t>
          </a:r>
        </a:p>
      </dgm:t>
    </dgm:pt>
    <dgm:pt modelId="{FC21CC1B-6BC3-C943-ABB0-4533AD15C232}" type="parTrans" cxnId="{44119BCF-E8A3-534C-A1BA-0018EAD17366}">
      <dgm:prSet/>
      <dgm:spPr/>
      <dgm:t>
        <a:bodyPr/>
        <a:lstStyle/>
        <a:p>
          <a:endParaRPr lang="en-GB"/>
        </a:p>
      </dgm:t>
    </dgm:pt>
    <dgm:pt modelId="{BC4B0EB0-33DB-E74A-BDF8-E96C6904DBA9}" type="sibTrans" cxnId="{44119BCF-E8A3-534C-A1BA-0018EAD17366}">
      <dgm:prSet/>
      <dgm:spPr/>
      <dgm:t>
        <a:bodyPr/>
        <a:lstStyle/>
        <a:p>
          <a:endParaRPr lang="en-GB"/>
        </a:p>
      </dgm:t>
    </dgm:pt>
    <dgm:pt modelId="{4856175C-A1D5-1D47-87CC-D6B833883090}">
      <dgm:prSet phldrT="[Text]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GB"/>
            <a:t>Brainstorm</a:t>
          </a:r>
          <a:r>
            <a:rPr lang="en-GB">
              <a:latin typeface="Gill Sans MT" panose="020B0502020104020203"/>
            </a:rPr>
            <a:t> </a:t>
          </a:r>
          <a:endParaRPr lang="en-GB" dirty="0"/>
        </a:p>
      </dgm:t>
    </dgm:pt>
    <dgm:pt modelId="{2EEBFAD8-365E-1A41-9616-526333DA551E}" type="parTrans" cxnId="{2C3468E9-F571-844C-A6C8-1229E35DF1AC}">
      <dgm:prSet/>
      <dgm:spPr/>
      <dgm:t>
        <a:bodyPr/>
        <a:lstStyle/>
        <a:p>
          <a:endParaRPr lang="en-GB"/>
        </a:p>
      </dgm:t>
    </dgm:pt>
    <dgm:pt modelId="{BF9C93AA-0908-FC4D-B3AB-7F7CC3E1FB7C}" type="sibTrans" cxnId="{2C3468E9-F571-844C-A6C8-1229E35DF1AC}">
      <dgm:prSet/>
      <dgm:spPr/>
      <dgm:t>
        <a:bodyPr/>
        <a:lstStyle/>
        <a:p>
          <a:endParaRPr lang="en-GB"/>
        </a:p>
      </dgm:t>
    </dgm:pt>
    <dgm:pt modelId="{7AD6732B-C2C2-204E-A272-8B5BC4CBCDFE}">
      <dgm:prSet phldrT="[Text]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GB">
              <a:latin typeface="Gill Sans MT" panose="020B0502020104020203"/>
            </a:rPr>
            <a:t> </a:t>
          </a:r>
          <a:r>
            <a:rPr lang="en-GB"/>
            <a:t>Feasibility test</a:t>
          </a:r>
          <a:endParaRPr lang="en-GB" dirty="0"/>
        </a:p>
      </dgm:t>
    </dgm:pt>
    <dgm:pt modelId="{2F8A4B0F-78ED-8047-80DF-83C5663517D8}" type="parTrans" cxnId="{3367CF85-D3A4-1542-A1DA-1C9DA71F0AA2}">
      <dgm:prSet/>
      <dgm:spPr/>
      <dgm:t>
        <a:bodyPr/>
        <a:lstStyle/>
        <a:p>
          <a:endParaRPr lang="en-GB"/>
        </a:p>
      </dgm:t>
    </dgm:pt>
    <dgm:pt modelId="{27989886-464C-CF43-9D35-E6960019D374}" type="sibTrans" cxnId="{3367CF85-D3A4-1542-A1DA-1C9DA71F0AA2}">
      <dgm:prSet/>
      <dgm:spPr/>
      <dgm:t>
        <a:bodyPr/>
        <a:lstStyle/>
        <a:p>
          <a:endParaRPr lang="en-GB"/>
        </a:p>
      </dgm:t>
    </dgm:pt>
    <dgm:pt modelId="{619B7B54-6453-0B4A-A2F3-0555421A8867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Find supervisor</a:t>
          </a:r>
        </a:p>
      </dgm:t>
    </dgm:pt>
    <dgm:pt modelId="{288FF3A3-69BD-DC48-85CA-787A1418F9BD}" type="parTrans" cxnId="{EE587FB9-0053-944F-A636-5AC726727136}">
      <dgm:prSet/>
      <dgm:spPr/>
      <dgm:t>
        <a:bodyPr/>
        <a:lstStyle/>
        <a:p>
          <a:endParaRPr lang="en-GB"/>
        </a:p>
      </dgm:t>
    </dgm:pt>
    <dgm:pt modelId="{C7BC16A5-C172-1D42-B483-B7CA9BD4FF14}" type="sibTrans" cxnId="{EE587FB9-0053-944F-A636-5AC726727136}">
      <dgm:prSet/>
      <dgm:spPr/>
      <dgm:t>
        <a:bodyPr/>
        <a:lstStyle/>
        <a:p>
          <a:endParaRPr lang="en-GB"/>
        </a:p>
      </dgm:t>
    </dgm:pt>
    <dgm:pt modelId="{11C821F2-51B6-EB41-AA87-948336701F77}" type="pres">
      <dgm:prSet presAssocID="{CCCC7C99-2F3C-974E-BD49-E5F1971F31DF}" presName="outerComposite" presStyleCnt="0">
        <dgm:presLayoutVars>
          <dgm:chMax val="5"/>
          <dgm:dir/>
          <dgm:resizeHandles val="exact"/>
        </dgm:presLayoutVars>
      </dgm:prSet>
      <dgm:spPr/>
    </dgm:pt>
    <dgm:pt modelId="{73AB1292-0659-DC49-BE47-E5BAC1F6C714}" type="pres">
      <dgm:prSet presAssocID="{CCCC7C99-2F3C-974E-BD49-E5F1971F31DF}" presName="dummyMaxCanvas" presStyleCnt="0">
        <dgm:presLayoutVars/>
      </dgm:prSet>
      <dgm:spPr/>
    </dgm:pt>
    <dgm:pt modelId="{CE1FE870-8622-694F-9671-F337684746ED}" type="pres">
      <dgm:prSet presAssocID="{CCCC7C99-2F3C-974E-BD49-E5F1971F31DF}" presName="FiveNodes_1" presStyleLbl="node1" presStyleIdx="0" presStyleCnt="5">
        <dgm:presLayoutVars>
          <dgm:bulletEnabled val="1"/>
        </dgm:presLayoutVars>
      </dgm:prSet>
      <dgm:spPr/>
    </dgm:pt>
    <dgm:pt modelId="{93685C1D-7E1C-BC4B-9CB0-3348AC0B0575}" type="pres">
      <dgm:prSet presAssocID="{CCCC7C99-2F3C-974E-BD49-E5F1971F31DF}" presName="FiveNodes_2" presStyleLbl="node1" presStyleIdx="1" presStyleCnt="5">
        <dgm:presLayoutVars>
          <dgm:bulletEnabled val="1"/>
        </dgm:presLayoutVars>
      </dgm:prSet>
      <dgm:spPr/>
    </dgm:pt>
    <dgm:pt modelId="{4F959617-B67C-384D-968E-C9DA6E1C43C7}" type="pres">
      <dgm:prSet presAssocID="{CCCC7C99-2F3C-974E-BD49-E5F1971F31DF}" presName="FiveNodes_3" presStyleLbl="node1" presStyleIdx="2" presStyleCnt="5">
        <dgm:presLayoutVars>
          <dgm:bulletEnabled val="1"/>
        </dgm:presLayoutVars>
      </dgm:prSet>
      <dgm:spPr/>
    </dgm:pt>
    <dgm:pt modelId="{033D3F78-3A25-A440-A58B-7ACC5B87325F}" type="pres">
      <dgm:prSet presAssocID="{CCCC7C99-2F3C-974E-BD49-E5F1971F31DF}" presName="FiveNodes_4" presStyleLbl="node1" presStyleIdx="3" presStyleCnt="5">
        <dgm:presLayoutVars>
          <dgm:bulletEnabled val="1"/>
        </dgm:presLayoutVars>
      </dgm:prSet>
      <dgm:spPr/>
    </dgm:pt>
    <dgm:pt modelId="{4C043702-723D-3040-9D7B-78E29AD4510A}" type="pres">
      <dgm:prSet presAssocID="{CCCC7C99-2F3C-974E-BD49-E5F1971F31DF}" presName="FiveNodes_5" presStyleLbl="node1" presStyleIdx="4" presStyleCnt="5">
        <dgm:presLayoutVars>
          <dgm:bulletEnabled val="1"/>
        </dgm:presLayoutVars>
      </dgm:prSet>
      <dgm:spPr/>
    </dgm:pt>
    <dgm:pt modelId="{13B63A55-71C0-8B42-AA2D-64C312B4D827}" type="pres">
      <dgm:prSet presAssocID="{CCCC7C99-2F3C-974E-BD49-E5F1971F31DF}" presName="FiveConn_1-2" presStyleLbl="fgAccFollowNode1" presStyleIdx="0" presStyleCnt="4">
        <dgm:presLayoutVars>
          <dgm:bulletEnabled val="1"/>
        </dgm:presLayoutVars>
      </dgm:prSet>
      <dgm:spPr/>
    </dgm:pt>
    <dgm:pt modelId="{D70AA6DF-4168-CA49-BF65-548239385E3F}" type="pres">
      <dgm:prSet presAssocID="{CCCC7C99-2F3C-974E-BD49-E5F1971F31DF}" presName="FiveConn_2-3" presStyleLbl="fgAccFollowNode1" presStyleIdx="1" presStyleCnt="4">
        <dgm:presLayoutVars>
          <dgm:bulletEnabled val="1"/>
        </dgm:presLayoutVars>
      </dgm:prSet>
      <dgm:spPr/>
    </dgm:pt>
    <dgm:pt modelId="{6B7035BF-4EA8-F443-9545-AD2072CA2910}" type="pres">
      <dgm:prSet presAssocID="{CCCC7C99-2F3C-974E-BD49-E5F1971F31DF}" presName="FiveConn_3-4" presStyleLbl="fgAccFollowNode1" presStyleIdx="2" presStyleCnt="4">
        <dgm:presLayoutVars>
          <dgm:bulletEnabled val="1"/>
        </dgm:presLayoutVars>
      </dgm:prSet>
      <dgm:spPr/>
    </dgm:pt>
    <dgm:pt modelId="{01D2EF6F-4C01-5D4A-9DAA-E127B2288432}" type="pres">
      <dgm:prSet presAssocID="{CCCC7C99-2F3C-974E-BD49-E5F1971F31DF}" presName="FiveConn_4-5" presStyleLbl="fgAccFollowNode1" presStyleIdx="3" presStyleCnt="4">
        <dgm:presLayoutVars>
          <dgm:bulletEnabled val="1"/>
        </dgm:presLayoutVars>
      </dgm:prSet>
      <dgm:spPr/>
    </dgm:pt>
    <dgm:pt modelId="{84C10286-B552-304C-958F-D12EDD3A671C}" type="pres">
      <dgm:prSet presAssocID="{CCCC7C99-2F3C-974E-BD49-E5F1971F31DF}" presName="FiveNodes_1_text" presStyleLbl="node1" presStyleIdx="4" presStyleCnt="5">
        <dgm:presLayoutVars>
          <dgm:bulletEnabled val="1"/>
        </dgm:presLayoutVars>
      </dgm:prSet>
      <dgm:spPr/>
    </dgm:pt>
    <dgm:pt modelId="{FCD90079-085D-714C-94D3-B618AEC7C6DE}" type="pres">
      <dgm:prSet presAssocID="{CCCC7C99-2F3C-974E-BD49-E5F1971F31DF}" presName="FiveNodes_2_text" presStyleLbl="node1" presStyleIdx="4" presStyleCnt="5">
        <dgm:presLayoutVars>
          <dgm:bulletEnabled val="1"/>
        </dgm:presLayoutVars>
      </dgm:prSet>
      <dgm:spPr/>
    </dgm:pt>
    <dgm:pt modelId="{FCC7CBFE-23AF-1E45-A947-8CBDD1E8B8FC}" type="pres">
      <dgm:prSet presAssocID="{CCCC7C99-2F3C-974E-BD49-E5F1971F31DF}" presName="FiveNodes_3_text" presStyleLbl="node1" presStyleIdx="4" presStyleCnt="5">
        <dgm:presLayoutVars>
          <dgm:bulletEnabled val="1"/>
        </dgm:presLayoutVars>
      </dgm:prSet>
      <dgm:spPr/>
    </dgm:pt>
    <dgm:pt modelId="{0402A994-815B-E74D-AD21-A3A0983FD511}" type="pres">
      <dgm:prSet presAssocID="{CCCC7C99-2F3C-974E-BD49-E5F1971F31DF}" presName="FiveNodes_4_text" presStyleLbl="node1" presStyleIdx="4" presStyleCnt="5">
        <dgm:presLayoutVars>
          <dgm:bulletEnabled val="1"/>
        </dgm:presLayoutVars>
      </dgm:prSet>
      <dgm:spPr/>
    </dgm:pt>
    <dgm:pt modelId="{BD9A09EC-2D26-FC4E-87B9-A001D38B6FCC}" type="pres">
      <dgm:prSet presAssocID="{CCCC7C99-2F3C-974E-BD49-E5F1971F31D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799F500-30F2-4A49-85A2-773988EF6F2A}" type="presOf" srcId="{7AD6732B-C2C2-204E-A272-8B5BC4CBCDFE}" destId="{0402A994-815B-E74D-AD21-A3A0983FD511}" srcOrd="1" destOrd="0" presId="urn:microsoft.com/office/officeart/2005/8/layout/vProcess5"/>
    <dgm:cxn modelId="{95D4150B-BFB1-DB47-AE98-2ACAF97E4B46}" type="presOf" srcId="{CCCC7C99-2F3C-974E-BD49-E5F1971F31DF}" destId="{11C821F2-51B6-EB41-AA87-948336701F77}" srcOrd="0" destOrd="0" presId="urn:microsoft.com/office/officeart/2005/8/layout/vProcess5"/>
    <dgm:cxn modelId="{C68F5B1C-F6C0-A147-8500-7BD39355A753}" srcId="{CCCC7C99-2F3C-974E-BD49-E5F1971F31DF}" destId="{861AEA01-6964-4242-890B-792C33BC3506}" srcOrd="0" destOrd="0" parTransId="{0A484784-DC68-E14D-9009-E19A96BD35C0}" sibTransId="{17A3034B-2B1C-DE44-977D-4441BD8BBF9C}"/>
    <dgm:cxn modelId="{A253D63C-200D-A146-88B1-DB6E4085A7C4}" type="presOf" srcId="{BC4B0EB0-33DB-E74A-BDF8-E96C6904DBA9}" destId="{D70AA6DF-4168-CA49-BF65-548239385E3F}" srcOrd="0" destOrd="0" presId="urn:microsoft.com/office/officeart/2005/8/layout/vProcess5"/>
    <dgm:cxn modelId="{721E457F-4827-7A47-83AC-CAA87289C5EE}" type="presOf" srcId="{861AEA01-6964-4242-890B-792C33BC3506}" destId="{84C10286-B552-304C-958F-D12EDD3A671C}" srcOrd="1" destOrd="0" presId="urn:microsoft.com/office/officeart/2005/8/layout/vProcess5"/>
    <dgm:cxn modelId="{3367CF85-D3A4-1542-A1DA-1C9DA71F0AA2}" srcId="{CCCC7C99-2F3C-974E-BD49-E5F1971F31DF}" destId="{7AD6732B-C2C2-204E-A272-8B5BC4CBCDFE}" srcOrd="3" destOrd="0" parTransId="{2F8A4B0F-78ED-8047-80DF-83C5663517D8}" sibTransId="{27989886-464C-CF43-9D35-E6960019D374}"/>
    <dgm:cxn modelId="{C5B56193-E72A-E140-B2F7-A201D3AC47FF}" type="presOf" srcId="{A2200042-5220-B94D-815C-721DDFB2E641}" destId="{93685C1D-7E1C-BC4B-9CB0-3348AC0B0575}" srcOrd="0" destOrd="0" presId="urn:microsoft.com/office/officeart/2005/8/layout/vProcess5"/>
    <dgm:cxn modelId="{F5FBDF95-FA0F-8C4E-98AD-6C9FE859FE87}" type="presOf" srcId="{BF9C93AA-0908-FC4D-B3AB-7F7CC3E1FB7C}" destId="{6B7035BF-4EA8-F443-9545-AD2072CA2910}" srcOrd="0" destOrd="0" presId="urn:microsoft.com/office/officeart/2005/8/layout/vProcess5"/>
    <dgm:cxn modelId="{4BB4CDAF-DA2D-FC49-9B20-67133D34F483}" type="presOf" srcId="{7AD6732B-C2C2-204E-A272-8B5BC4CBCDFE}" destId="{033D3F78-3A25-A440-A58B-7ACC5B87325F}" srcOrd="0" destOrd="0" presId="urn:microsoft.com/office/officeart/2005/8/layout/vProcess5"/>
    <dgm:cxn modelId="{C28DE7B1-5DAB-6845-9FA7-95BE59C9069B}" type="presOf" srcId="{619B7B54-6453-0B4A-A2F3-0555421A8867}" destId="{4C043702-723D-3040-9D7B-78E29AD4510A}" srcOrd="0" destOrd="0" presId="urn:microsoft.com/office/officeart/2005/8/layout/vProcess5"/>
    <dgm:cxn modelId="{B29D2FB3-9B74-604D-8063-41AD4447B1B2}" type="presOf" srcId="{A2200042-5220-B94D-815C-721DDFB2E641}" destId="{FCD90079-085D-714C-94D3-B618AEC7C6DE}" srcOrd="1" destOrd="0" presId="urn:microsoft.com/office/officeart/2005/8/layout/vProcess5"/>
    <dgm:cxn modelId="{EE587FB9-0053-944F-A636-5AC726727136}" srcId="{CCCC7C99-2F3C-974E-BD49-E5F1971F31DF}" destId="{619B7B54-6453-0B4A-A2F3-0555421A8867}" srcOrd="4" destOrd="0" parTransId="{288FF3A3-69BD-DC48-85CA-787A1418F9BD}" sibTransId="{C7BC16A5-C172-1D42-B483-B7CA9BD4FF14}"/>
    <dgm:cxn modelId="{44119BCF-E8A3-534C-A1BA-0018EAD17366}" srcId="{CCCC7C99-2F3C-974E-BD49-E5F1971F31DF}" destId="{A2200042-5220-B94D-815C-721DDFB2E641}" srcOrd="1" destOrd="0" parTransId="{FC21CC1B-6BC3-C943-ABB0-4533AD15C232}" sibTransId="{BC4B0EB0-33DB-E74A-BDF8-E96C6904DBA9}"/>
    <dgm:cxn modelId="{C15746D6-64AA-BF4D-9E4B-F1C563FA3E7B}" type="presOf" srcId="{17A3034B-2B1C-DE44-977D-4441BD8BBF9C}" destId="{13B63A55-71C0-8B42-AA2D-64C312B4D827}" srcOrd="0" destOrd="0" presId="urn:microsoft.com/office/officeart/2005/8/layout/vProcess5"/>
    <dgm:cxn modelId="{FFD531DA-2914-4148-9936-E53C9AA86864}" type="presOf" srcId="{861AEA01-6964-4242-890B-792C33BC3506}" destId="{CE1FE870-8622-694F-9671-F337684746ED}" srcOrd="0" destOrd="0" presId="urn:microsoft.com/office/officeart/2005/8/layout/vProcess5"/>
    <dgm:cxn modelId="{346310DB-EACE-864A-9F4F-DBEC8BA6CB1D}" type="presOf" srcId="{4856175C-A1D5-1D47-87CC-D6B833883090}" destId="{FCC7CBFE-23AF-1E45-A947-8CBDD1E8B8FC}" srcOrd="1" destOrd="0" presId="urn:microsoft.com/office/officeart/2005/8/layout/vProcess5"/>
    <dgm:cxn modelId="{838FA2DE-908E-E742-BD98-15F1920D9033}" type="presOf" srcId="{4856175C-A1D5-1D47-87CC-D6B833883090}" destId="{4F959617-B67C-384D-968E-C9DA6E1C43C7}" srcOrd="0" destOrd="0" presId="urn:microsoft.com/office/officeart/2005/8/layout/vProcess5"/>
    <dgm:cxn modelId="{7E78F5DE-59F7-974C-8564-B4B467CD5E15}" type="presOf" srcId="{27989886-464C-CF43-9D35-E6960019D374}" destId="{01D2EF6F-4C01-5D4A-9DAA-E127B2288432}" srcOrd="0" destOrd="0" presId="urn:microsoft.com/office/officeart/2005/8/layout/vProcess5"/>
    <dgm:cxn modelId="{2C3468E9-F571-844C-A6C8-1229E35DF1AC}" srcId="{CCCC7C99-2F3C-974E-BD49-E5F1971F31DF}" destId="{4856175C-A1D5-1D47-87CC-D6B833883090}" srcOrd="2" destOrd="0" parTransId="{2EEBFAD8-365E-1A41-9616-526333DA551E}" sibTransId="{BF9C93AA-0908-FC4D-B3AB-7F7CC3E1FB7C}"/>
    <dgm:cxn modelId="{07C06EEC-E1C6-404C-94E4-225137F007AB}" type="presOf" srcId="{619B7B54-6453-0B4A-A2F3-0555421A8867}" destId="{BD9A09EC-2D26-FC4E-87B9-A001D38B6FCC}" srcOrd="1" destOrd="0" presId="urn:microsoft.com/office/officeart/2005/8/layout/vProcess5"/>
    <dgm:cxn modelId="{E76D7A1D-E775-B04D-8CB0-78B66746A2D3}" type="presParOf" srcId="{11C821F2-51B6-EB41-AA87-948336701F77}" destId="{73AB1292-0659-DC49-BE47-E5BAC1F6C714}" srcOrd="0" destOrd="0" presId="urn:microsoft.com/office/officeart/2005/8/layout/vProcess5"/>
    <dgm:cxn modelId="{04D129C4-46C3-7A44-9B0F-269F8C1DB608}" type="presParOf" srcId="{11C821F2-51B6-EB41-AA87-948336701F77}" destId="{CE1FE870-8622-694F-9671-F337684746ED}" srcOrd="1" destOrd="0" presId="urn:microsoft.com/office/officeart/2005/8/layout/vProcess5"/>
    <dgm:cxn modelId="{2D6F21BB-CBF4-AD41-8C18-324E4A6C81AE}" type="presParOf" srcId="{11C821F2-51B6-EB41-AA87-948336701F77}" destId="{93685C1D-7E1C-BC4B-9CB0-3348AC0B0575}" srcOrd="2" destOrd="0" presId="urn:microsoft.com/office/officeart/2005/8/layout/vProcess5"/>
    <dgm:cxn modelId="{DF3A4B17-AE8B-2E42-B288-F9A141B225FA}" type="presParOf" srcId="{11C821F2-51B6-EB41-AA87-948336701F77}" destId="{4F959617-B67C-384D-968E-C9DA6E1C43C7}" srcOrd="3" destOrd="0" presId="urn:microsoft.com/office/officeart/2005/8/layout/vProcess5"/>
    <dgm:cxn modelId="{C3209BAF-B1BB-A04F-852C-E6C0F54CFD68}" type="presParOf" srcId="{11C821F2-51B6-EB41-AA87-948336701F77}" destId="{033D3F78-3A25-A440-A58B-7ACC5B87325F}" srcOrd="4" destOrd="0" presId="urn:microsoft.com/office/officeart/2005/8/layout/vProcess5"/>
    <dgm:cxn modelId="{D0E73D7A-97BE-7542-B84C-32A42B09648F}" type="presParOf" srcId="{11C821F2-51B6-EB41-AA87-948336701F77}" destId="{4C043702-723D-3040-9D7B-78E29AD4510A}" srcOrd="5" destOrd="0" presId="urn:microsoft.com/office/officeart/2005/8/layout/vProcess5"/>
    <dgm:cxn modelId="{4368CD77-56B9-634A-9153-B322B018380A}" type="presParOf" srcId="{11C821F2-51B6-EB41-AA87-948336701F77}" destId="{13B63A55-71C0-8B42-AA2D-64C312B4D827}" srcOrd="6" destOrd="0" presId="urn:microsoft.com/office/officeart/2005/8/layout/vProcess5"/>
    <dgm:cxn modelId="{1AAE0550-F001-A747-BCA9-E89F6696671F}" type="presParOf" srcId="{11C821F2-51B6-EB41-AA87-948336701F77}" destId="{D70AA6DF-4168-CA49-BF65-548239385E3F}" srcOrd="7" destOrd="0" presId="urn:microsoft.com/office/officeart/2005/8/layout/vProcess5"/>
    <dgm:cxn modelId="{5D1E8189-E36B-D44A-B5A8-C1934A6C9175}" type="presParOf" srcId="{11C821F2-51B6-EB41-AA87-948336701F77}" destId="{6B7035BF-4EA8-F443-9545-AD2072CA2910}" srcOrd="8" destOrd="0" presId="urn:microsoft.com/office/officeart/2005/8/layout/vProcess5"/>
    <dgm:cxn modelId="{AF264A0C-A95E-184B-AE55-3F0F9007C9E0}" type="presParOf" srcId="{11C821F2-51B6-EB41-AA87-948336701F77}" destId="{01D2EF6F-4C01-5D4A-9DAA-E127B2288432}" srcOrd="9" destOrd="0" presId="urn:microsoft.com/office/officeart/2005/8/layout/vProcess5"/>
    <dgm:cxn modelId="{0ABB1AE9-4E42-274E-B77E-865442E1FAF5}" type="presParOf" srcId="{11C821F2-51B6-EB41-AA87-948336701F77}" destId="{84C10286-B552-304C-958F-D12EDD3A671C}" srcOrd="10" destOrd="0" presId="urn:microsoft.com/office/officeart/2005/8/layout/vProcess5"/>
    <dgm:cxn modelId="{426B6CF3-FCB7-154B-ADBF-C274F9BA0B4B}" type="presParOf" srcId="{11C821F2-51B6-EB41-AA87-948336701F77}" destId="{FCD90079-085D-714C-94D3-B618AEC7C6DE}" srcOrd="11" destOrd="0" presId="urn:microsoft.com/office/officeart/2005/8/layout/vProcess5"/>
    <dgm:cxn modelId="{1C55043D-4863-544D-BA78-80CAF25DC9DD}" type="presParOf" srcId="{11C821F2-51B6-EB41-AA87-948336701F77}" destId="{FCC7CBFE-23AF-1E45-A947-8CBDD1E8B8FC}" srcOrd="12" destOrd="0" presId="urn:microsoft.com/office/officeart/2005/8/layout/vProcess5"/>
    <dgm:cxn modelId="{A998A3F3-6642-FA4D-93A0-8DC77542B572}" type="presParOf" srcId="{11C821F2-51B6-EB41-AA87-948336701F77}" destId="{0402A994-815B-E74D-AD21-A3A0983FD511}" srcOrd="13" destOrd="0" presId="urn:microsoft.com/office/officeart/2005/8/layout/vProcess5"/>
    <dgm:cxn modelId="{0471AF19-C915-B344-996C-5EA8DB3A191D}" type="presParOf" srcId="{11C821F2-51B6-EB41-AA87-948336701F77}" destId="{BD9A09EC-2D26-FC4E-87B9-A001D38B6FC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308DF9-B82C-2848-9CF5-9CC6E9B61E2C}" type="doc">
      <dgm:prSet loTypeId="urn:microsoft.com/office/officeart/2005/8/layout/venn1" loCatId="" qsTypeId="urn:microsoft.com/office/officeart/2005/8/quickstyle/simple1" qsCatId="simple" csTypeId="urn:microsoft.com/office/officeart/2005/8/colors/colorful2" csCatId="colorful" phldr="1"/>
      <dgm:spPr/>
    </dgm:pt>
    <dgm:pt modelId="{F90F6890-555C-1F4D-A5A9-922588458617}">
      <dgm:prSet phldrT="[Text]"/>
      <dgm:spPr/>
      <dgm:t>
        <a:bodyPr/>
        <a:lstStyle/>
        <a:p>
          <a:r>
            <a:rPr lang="en-GB">
              <a:latin typeface="Gill Sans MT" panose="020B0502020104020203"/>
            </a:rPr>
            <a:t>Professor's</a:t>
          </a:r>
          <a:r>
            <a:rPr lang="en-GB"/>
            <a:t> </a:t>
          </a:r>
          <a:r>
            <a:rPr lang="en-GB">
              <a:latin typeface="Gill Sans MT" panose="020B0502020104020203"/>
            </a:rPr>
            <a:t>interest</a:t>
          </a:r>
          <a:endParaRPr lang="en-GB" dirty="0"/>
        </a:p>
      </dgm:t>
    </dgm:pt>
    <dgm:pt modelId="{D3468C8E-1D91-CE4D-AA9C-A084B54CA457}" type="parTrans" cxnId="{AB427403-1377-AA4C-BB77-9DE55105DB67}">
      <dgm:prSet/>
      <dgm:spPr/>
      <dgm:t>
        <a:bodyPr/>
        <a:lstStyle/>
        <a:p>
          <a:endParaRPr lang="en-GB"/>
        </a:p>
      </dgm:t>
    </dgm:pt>
    <dgm:pt modelId="{73C2D20D-A7AC-0949-AFA3-A652448F167B}" type="sibTrans" cxnId="{AB427403-1377-AA4C-BB77-9DE55105DB67}">
      <dgm:prSet/>
      <dgm:spPr/>
      <dgm:t>
        <a:bodyPr/>
        <a:lstStyle/>
        <a:p>
          <a:endParaRPr lang="en-GB"/>
        </a:p>
      </dgm:t>
    </dgm:pt>
    <dgm:pt modelId="{B705EC8A-CDE3-644E-927D-AD970DAEF541}">
      <dgm:prSet phldrT="[Text]"/>
      <dgm:spPr/>
      <dgm:t>
        <a:bodyPr/>
        <a:lstStyle/>
        <a:p>
          <a:r>
            <a:rPr lang="en-GB"/>
            <a:t>Your idea</a:t>
          </a:r>
        </a:p>
      </dgm:t>
    </dgm:pt>
    <dgm:pt modelId="{A166796A-1C58-B84E-B47B-68BCC53FFE2F}" type="parTrans" cxnId="{78A007CC-84D0-934B-BF2A-9C1725CFB8AC}">
      <dgm:prSet/>
      <dgm:spPr/>
      <dgm:t>
        <a:bodyPr/>
        <a:lstStyle/>
        <a:p>
          <a:endParaRPr lang="en-GB"/>
        </a:p>
      </dgm:t>
    </dgm:pt>
    <dgm:pt modelId="{D298EF7E-C8E2-1F4D-BFDC-61B700395459}" type="sibTrans" cxnId="{78A007CC-84D0-934B-BF2A-9C1725CFB8AC}">
      <dgm:prSet/>
      <dgm:spPr/>
      <dgm:t>
        <a:bodyPr/>
        <a:lstStyle/>
        <a:p>
          <a:endParaRPr lang="en-GB"/>
        </a:p>
      </dgm:t>
    </dgm:pt>
    <dgm:pt modelId="{A0FC4D8D-3BB9-2143-9930-450B17794AB2}" type="pres">
      <dgm:prSet presAssocID="{0A308DF9-B82C-2848-9CF5-9CC6E9B61E2C}" presName="compositeShape" presStyleCnt="0">
        <dgm:presLayoutVars>
          <dgm:chMax val="7"/>
          <dgm:dir/>
          <dgm:resizeHandles val="exact"/>
        </dgm:presLayoutVars>
      </dgm:prSet>
      <dgm:spPr/>
    </dgm:pt>
    <dgm:pt modelId="{FBC76E64-C0D4-3549-A53D-223AC7F7ED54}" type="pres">
      <dgm:prSet presAssocID="{F90F6890-555C-1F4D-A5A9-922588458617}" presName="circ1" presStyleLbl="vennNode1" presStyleIdx="0" presStyleCnt="2"/>
      <dgm:spPr/>
    </dgm:pt>
    <dgm:pt modelId="{CB53897D-42E6-9543-8316-D3269BBB5103}" type="pres">
      <dgm:prSet presAssocID="{F90F6890-555C-1F4D-A5A9-922588458617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9946EDD-0DBF-8A45-873A-E7C82B72EA67}" type="pres">
      <dgm:prSet presAssocID="{B705EC8A-CDE3-644E-927D-AD970DAEF541}" presName="circ2" presStyleLbl="vennNode1" presStyleIdx="1" presStyleCnt="2"/>
      <dgm:spPr/>
    </dgm:pt>
    <dgm:pt modelId="{8050FD35-16A0-E044-8CA5-78E4D93F87D2}" type="pres">
      <dgm:prSet presAssocID="{B705EC8A-CDE3-644E-927D-AD970DAEF54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AB427403-1377-AA4C-BB77-9DE55105DB67}" srcId="{0A308DF9-B82C-2848-9CF5-9CC6E9B61E2C}" destId="{F90F6890-555C-1F4D-A5A9-922588458617}" srcOrd="0" destOrd="0" parTransId="{D3468C8E-1D91-CE4D-AA9C-A084B54CA457}" sibTransId="{73C2D20D-A7AC-0949-AFA3-A652448F167B}"/>
    <dgm:cxn modelId="{67A3A606-B0D3-9547-857C-23EC3C7397CE}" type="presOf" srcId="{0A308DF9-B82C-2848-9CF5-9CC6E9B61E2C}" destId="{A0FC4D8D-3BB9-2143-9930-450B17794AB2}" srcOrd="0" destOrd="0" presId="urn:microsoft.com/office/officeart/2005/8/layout/venn1"/>
    <dgm:cxn modelId="{2F8D3236-80B4-8F4C-959B-3B78574596C2}" type="presOf" srcId="{F90F6890-555C-1F4D-A5A9-922588458617}" destId="{FBC76E64-C0D4-3549-A53D-223AC7F7ED54}" srcOrd="0" destOrd="0" presId="urn:microsoft.com/office/officeart/2005/8/layout/venn1"/>
    <dgm:cxn modelId="{BC92513A-8324-CF44-864F-D79FD149F6E8}" type="presOf" srcId="{B705EC8A-CDE3-644E-927D-AD970DAEF541}" destId="{8050FD35-16A0-E044-8CA5-78E4D93F87D2}" srcOrd="1" destOrd="0" presId="urn:microsoft.com/office/officeart/2005/8/layout/venn1"/>
    <dgm:cxn modelId="{78A007CC-84D0-934B-BF2A-9C1725CFB8AC}" srcId="{0A308DF9-B82C-2848-9CF5-9CC6E9B61E2C}" destId="{B705EC8A-CDE3-644E-927D-AD970DAEF541}" srcOrd="1" destOrd="0" parTransId="{A166796A-1C58-B84E-B47B-68BCC53FFE2F}" sibTransId="{D298EF7E-C8E2-1F4D-BFDC-61B700395459}"/>
    <dgm:cxn modelId="{56945DDC-E470-4F4F-9351-9F723CA3B587}" type="presOf" srcId="{F90F6890-555C-1F4D-A5A9-922588458617}" destId="{CB53897D-42E6-9543-8316-D3269BBB5103}" srcOrd="1" destOrd="0" presId="urn:microsoft.com/office/officeart/2005/8/layout/venn1"/>
    <dgm:cxn modelId="{981D73E6-B8C5-F646-947B-59EF5B558B2C}" type="presOf" srcId="{B705EC8A-CDE3-644E-927D-AD970DAEF541}" destId="{A9946EDD-0DBF-8A45-873A-E7C82B72EA67}" srcOrd="0" destOrd="0" presId="urn:microsoft.com/office/officeart/2005/8/layout/venn1"/>
    <dgm:cxn modelId="{05118160-644A-C048-9A14-A698BD6102A5}" type="presParOf" srcId="{A0FC4D8D-3BB9-2143-9930-450B17794AB2}" destId="{FBC76E64-C0D4-3549-A53D-223AC7F7ED54}" srcOrd="0" destOrd="0" presId="urn:microsoft.com/office/officeart/2005/8/layout/venn1"/>
    <dgm:cxn modelId="{DDA4842B-F45B-4E4D-96BD-973523DF9451}" type="presParOf" srcId="{A0FC4D8D-3BB9-2143-9930-450B17794AB2}" destId="{CB53897D-42E6-9543-8316-D3269BBB5103}" srcOrd="1" destOrd="0" presId="urn:microsoft.com/office/officeart/2005/8/layout/venn1"/>
    <dgm:cxn modelId="{5DD38063-0092-2A46-A0EF-93272F91C423}" type="presParOf" srcId="{A0FC4D8D-3BB9-2143-9930-450B17794AB2}" destId="{A9946EDD-0DBF-8A45-873A-E7C82B72EA67}" srcOrd="2" destOrd="0" presId="urn:microsoft.com/office/officeart/2005/8/layout/venn1"/>
    <dgm:cxn modelId="{AB955B74-1258-9847-8827-CDF5673C3283}" type="presParOf" srcId="{A0FC4D8D-3BB9-2143-9930-450B17794AB2}" destId="{8050FD35-16A0-E044-8CA5-78E4D93F87D2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5BAD93-06A7-4AD2-8B80-55F47603BF3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CF4D39C6-3A8A-492A-8990-CB6E901981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DE" sz="1800">
              <a:latin typeface="Arial"/>
              <a:cs typeface="Arial"/>
            </a:rPr>
            <a:t>Start writing at the early stage</a:t>
          </a:r>
          <a:endParaRPr lang="en-US" sz="1800" dirty="0">
            <a:latin typeface="Arial"/>
            <a:cs typeface="Arial"/>
          </a:endParaRPr>
        </a:p>
      </dgm:t>
    </dgm:pt>
    <dgm:pt modelId="{B11A5DF0-C8A1-42AD-9145-BA41C883A1A9}" type="parTrans" cxnId="{4D640466-735B-4E84-B294-A7CED3E8E001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DFE8873-3639-40AD-9CDA-E6BA77F8B434}" type="sibTrans" cxnId="{4D640466-735B-4E84-B294-A7CED3E8E001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684C8AA-6BFE-4C43-B164-EEBB510FD0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DE" sz="1800">
              <a:latin typeface="Arial"/>
              <a:cs typeface="Arial"/>
            </a:rPr>
            <a:t>Utilize what you learnt from logs.</a:t>
          </a:r>
          <a:endParaRPr lang="en-US" sz="1800" dirty="0">
            <a:latin typeface="Arial"/>
            <a:cs typeface="Arial"/>
          </a:endParaRPr>
        </a:p>
      </dgm:t>
    </dgm:pt>
    <dgm:pt modelId="{E7166FA6-9352-4A8D-9190-C164B1FD4C9E}" type="parTrans" cxnId="{76C55052-330D-46B5-A429-2DC863B123B8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8C3303-EF76-46A3-9560-9F10A50FA740}" type="sibTrans" cxnId="{76C55052-330D-46B5-A429-2DC863B123B8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B1AD7BB-33E9-4716-985C-E3F85A7529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DE" sz="1800">
              <a:latin typeface="Arial"/>
              <a:cs typeface="Arial"/>
            </a:rPr>
            <a:t>Have at least 2 reviews from friends and then 2 reviews from supervisor. </a:t>
          </a:r>
          <a:r>
            <a:rPr lang="en-DE" sz="1800" b="1">
              <a:latin typeface="Arial"/>
              <a:cs typeface="Arial"/>
            </a:rPr>
            <a:t>Must take your supervisor review.</a:t>
          </a:r>
          <a:endParaRPr lang="en-US" sz="1800" b="1" dirty="0">
            <a:latin typeface="Arial"/>
            <a:cs typeface="Arial"/>
          </a:endParaRPr>
        </a:p>
      </dgm:t>
    </dgm:pt>
    <dgm:pt modelId="{08C74CCE-C5CF-45C4-880C-1816A4D49CA7}" type="parTrans" cxnId="{4ABCF707-B2B3-4114-A921-F109474DC1A7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FE6A94-9899-4B40-881C-0B9D05A3D60F}" type="sibTrans" cxnId="{4ABCF707-B2B3-4114-A921-F109474DC1A7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CE16696-80B7-412E-B2AD-CC9A2FF7A40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DE" sz="1800">
              <a:latin typeface="Arial"/>
              <a:cs typeface="Arial"/>
            </a:rPr>
            <a:t>Must revise until you are confident.</a:t>
          </a:r>
          <a:endParaRPr lang="en-US" sz="1800" dirty="0">
            <a:latin typeface="Arial"/>
            <a:cs typeface="Arial"/>
          </a:endParaRPr>
        </a:p>
      </dgm:t>
    </dgm:pt>
    <dgm:pt modelId="{7851A865-669D-4DCD-B5B6-F1E69BCAB189}" type="parTrans" cxnId="{DBF44A2C-279E-4AB9-9FAE-BD8CF26D674A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A0EF392-3820-40A2-A311-9C139B484330}" type="sibTrans" cxnId="{DBF44A2C-279E-4AB9-9FAE-BD8CF26D674A}">
      <dgm:prSet/>
      <dgm:spPr/>
      <dgm:t>
        <a:bodyPr/>
        <a:lstStyle/>
        <a:p>
          <a:pPr>
            <a:lnSpc>
              <a:spcPct val="100000"/>
            </a:lnSpc>
          </a:pPr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90B3780-AD07-4946-923B-7B44CD02B9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DE" sz="1800">
              <a:latin typeface="Arial"/>
              <a:cs typeface="Arial"/>
            </a:rPr>
            <a:t>Automate redundant process.</a:t>
          </a:r>
          <a:endParaRPr lang="en-US" sz="1800" dirty="0">
            <a:latin typeface="Arial"/>
            <a:cs typeface="Arial"/>
          </a:endParaRPr>
        </a:p>
      </dgm:t>
    </dgm:pt>
    <dgm:pt modelId="{4CCD6B62-7493-49EE-95E3-F1429D30B336}" type="parTrans" cxnId="{01C1CEB9-CA21-4091-9C58-7E6AFAF86DC4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490A785-408F-45FD-906E-72B0000831A1}" type="sibTrans" cxnId="{01C1CEB9-CA21-4091-9C58-7E6AFAF86DC4}">
      <dgm:prSet/>
      <dgm:spPr/>
      <dgm:t>
        <a:bodyPr/>
        <a:lstStyle/>
        <a:p>
          <a:endParaRPr lang="en-US" sz="1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6D63235-ABAA-4B51-AF6A-EE0F83545B2B}" type="pres">
      <dgm:prSet presAssocID="{AC5BAD93-06A7-4AD2-8B80-55F47603BF35}" presName="root" presStyleCnt="0">
        <dgm:presLayoutVars>
          <dgm:dir/>
          <dgm:resizeHandles val="exact"/>
        </dgm:presLayoutVars>
      </dgm:prSet>
      <dgm:spPr/>
    </dgm:pt>
    <dgm:pt modelId="{E9E6342A-0108-471A-B32C-FB4FCE4D8C9E}" type="pres">
      <dgm:prSet presAssocID="{AC5BAD93-06A7-4AD2-8B80-55F47603BF35}" presName="container" presStyleCnt="0">
        <dgm:presLayoutVars>
          <dgm:dir/>
          <dgm:resizeHandles val="exact"/>
        </dgm:presLayoutVars>
      </dgm:prSet>
      <dgm:spPr/>
    </dgm:pt>
    <dgm:pt modelId="{7432F9F4-4AEA-4CA9-B3F0-8CEA3D85D4A4}" type="pres">
      <dgm:prSet presAssocID="{CF4D39C6-3A8A-492A-8990-CB6E901981EF}" presName="compNode" presStyleCnt="0"/>
      <dgm:spPr/>
    </dgm:pt>
    <dgm:pt modelId="{A331023A-50C9-4168-9524-A2BD5D2724CF}" type="pres">
      <dgm:prSet presAssocID="{CF4D39C6-3A8A-492A-8990-CB6E901981EF}" presName="iconBgRect" presStyleLbl="bgShp" presStyleIdx="0" presStyleCnt="5"/>
      <dgm:spPr/>
    </dgm:pt>
    <dgm:pt modelId="{8E9C32AB-F515-4F3E-91FB-315F2BB4C77B}" type="pres">
      <dgm:prSet presAssocID="{CF4D39C6-3A8A-492A-8990-CB6E901981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97189688-3BC6-42A7-BA69-B96B9C6C9E3A}" type="pres">
      <dgm:prSet presAssocID="{CF4D39C6-3A8A-492A-8990-CB6E901981EF}" presName="spaceRect" presStyleCnt="0"/>
      <dgm:spPr/>
    </dgm:pt>
    <dgm:pt modelId="{8E0CCC73-7AA1-4EFC-86AF-7B873BE6154D}" type="pres">
      <dgm:prSet presAssocID="{CF4D39C6-3A8A-492A-8990-CB6E901981EF}" presName="textRect" presStyleLbl="revTx" presStyleIdx="0" presStyleCnt="5">
        <dgm:presLayoutVars>
          <dgm:chMax val="1"/>
          <dgm:chPref val="1"/>
        </dgm:presLayoutVars>
      </dgm:prSet>
      <dgm:spPr/>
    </dgm:pt>
    <dgm:pt modelId="{E6FDC486-314F-40EE-92C2-28A8BA63EFA9}" type="pres">
      <dgm:prSet presAssocID="{1DFE8873-3639-40AD-9CDA-E6BA77F8B434}" presName="sibTrans" presStyleLbl="sibTrans2D1" presStyleIdx="0" presStyleCnt="0"/>
      <dgm:spPr/>
    </dgm:pt>
    <dgm:pt modelId="{4E7210F5-809F-4771-A7C9-93A154D8AA87}" type="pres">
      <dgm:prSet presAssocID="{8684C8AA-6BFE-4C43-B164-EEBB510FD0B8}" presName="compNode" presStyleCnt="0"/>
      <dgm:spPr/>
    </dgm:pt>
    <dgm:pt modelId="{0656B3A9-5A2B-45FA-B8D1-FAAFED42BAE2}" type="pres">
      <dgm:prSet presAssocID="{8684C8AA-6BFE-4C43-B164-EEBB510FD0B8}" presName="iconBgRect" presStyleLbl="bgShp" presStyleIdx="1" presStyleCnt="5"/>
      <dgm:spPr/>
    </dgm:pt>
    <dgm:pt modelId="{4AD14835-AC6A-4C95-A226-5600E718F50C}" type="pres">
      <dgm:prSet presAssocID="{8684C8AA-6BFE-4C43-B164-EEBB510FD0B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C303AB3-E6B7-427A-B39D-39D3BBF8708A}" type="pres">
      <dgm:prSet presAssocID="{8684C8AA-6BFE-4C43-B164-EEBB510FD0B8}" presName="spaceRect" presStyleCnt="0"/>
      <dgm:spPr/>
    </dgm:pt>
    <dgm:pt modelId="{B74A6223-9F0E-40D9-B5AB-DD30FEA1B7A0}" type="pres">
      <dgm:prSet presAssocID="{8684C8AA-6BFE-4C43-B164-EEBB510FD0B8}" presName="textRect" presStyleLbl="revTx" presStyleIdx="1" presStyleCnt="5">
        <dgm:presLayoutVars>
          <dgm:chMax val="1"/>
          <dgm:chPref val="1"/>
        </dgm:presLayoutVars>
      </dgm:prSet>
      <dgm:spPr/>
    </dgm:pt>
    <dgm:pt modelId="{D0697318-0C4E-466C-A9A8-23B874BA1766}" type="pres">
      <dgm:prSet presAssocID="{1E8C3303-EF76-46A3-9560-9F10A50FA740}" presName="sibTrans" presStyleLbl="sibTrans2D1" presStyleIdx="0" presStyleCnt="0"/>
      <dgm:spPr/>
    </dgm:pt>
    <dgm:pt modelId="{00E53B23-02EB-41AE-B099-758F7137001A}" type="pres">
      <dgm:prSet presAssocID="{DB1AD7BB-33E9-4716-985C-E3F85A752991}" presName="compNode" presStyleCnt="0"/>
      <dgm:spPr/>
    </dgm:pt>
    <dgm:pt modelId="{0AFC93E3-7436-41FD-B72C-2D5B61C95B22}" type="pres">
      <dgm:prSet presAssocID="{DB1AD7BB-33E9-4716-985C-E3F85A752991}" presName="iconBgRect" presStyleLbl="bgShp" presStyleIdx="2" presStyleCnt="5"/>
      <dgm:spPr/>
    </dgm:pt>
    <dgm:pt modelId="{52F3EF14-3610-415E-83FB-707FE3252B4B}" type="pres">
      <dgm:prSet presAssocID="{DB1AD7BB-33E9-4716-985C-E3F85A75299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AA8D4DBC-46EF-4185-8B6C-44ECB7E31B65}" type="pres">
      <dgm:prSet presAssocID="{DB1AD7BB-33E9-4716-985C-E3F85A752991}" presName="spaceRect" presStyleCnt="0"/>
      <dgm:spPr/>
    </dgm:pt>
    <dgm:pt modelId="{37852215-38CD-4577-9C04-97A260283E63}" type="pres">
      <dgm:prSet presAssocID="{DB1AD7BB-33E9-4716-985C-E3F85A752991}" presName="textRect" presStyleLbl="revTx" presStyleIdx="2" presStyleCnt="5">
        <dgm:presLayoutVars>
          <dgm:chMax val="1"/>
          <dgm:chPref val="1"/>
        </dgm:presLayoutVars>
      </dgm:prSet>
      <dgm:spPr/>
    </dgm:pt>
    <dgm:pt modelId="{DF0A810A-904F-4BEF-8CB7-EA2090FE8144}" type="pres">
      <dgm:prSet presAssocID="{CFFE6A94-9899-4B40-881C-0B9D05A3D60F}" presName="sibTrans" presStyleLbl="sibTrans2D1" presStyleIdx="0" presStyleCnt="0"/>
      <dgm:spPr/>
    </dgm:pt>
    <dgm:pt modelId="{91EE3951-2C62-4B92-8D9A-1EA91021AB73}" type="pres">
      <dgm:prSet presAssocID="{ECE16696-80B7-412E-B2AD-CC9A2FF7A404}" presName="compNode" presStyleCnt="0"/>
      <dgm:spPr/>
    </dgm:pt>
    <dgm:pt modelId="{05237F85-8149-482F-9D5B-42F5BC69FEDA}" type="pres">
      <dgm:prSet presAssocID="{ECE16696-80B7-412E-B2AD-CC9A2FF7A404}" presName="iconBgRect" presStyleLbl="bgShp" presStyleIdx="3" presStyleCnt="5"/>
      <dgm:spPr/>
    </dgm:pt>
    <dgm:pt modelId="{854AB692-F177-439C-A6A5-838457CFE5EA}" type="pres">
      <dgm:prSet presAssocID="{ECE16696-80B7-412E-B2AD-CC9A2FF7A40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1970E2D-3ADA-4335-9B30-5EB134A98F61}" type="pres">
      <dgm:prSet presAssocID="{ECE16696-80B7-412E-B2AD-CC9A2FF7A404}" presName="spaceRect" presStyleCnt="0"/>
      <dgm:spPr/>
    </dgm:pt>
    <dgm:pt modelId="{91C1DD63-AFA0-4027-9A6B-1C3CA8B0E99F}" type="pres">
      <dgm:prSet presAssocID="{ECE16696-80B7-412E-B2AD-CC9A2FF7A404}" presName="textRect" presStyleLbl="revTx" presStyleIdx="3" presStyleCnt="5">
        <dgm:presLayoutVars>
          <dgm:chMax val="1"/>
          <dgm:chPref val="1"/>
        </dgm:presLayoutVars>
      </dgm:prSet>
      <dgm:spPr/>
    </dgm:pt>
    <dgm:pt modelId="{9E5CAA53-5D64-4F25-8423-991592A88850}" type="pres">
      <dgm:prSet presAssocID="{3A0EF392-3820-40A2-A311-9C139B484330}" presName="sibTrans" presStyleLbl="sibTrans2D1" presStyleIdx="0" presStyleCnt="0"/>
      <dgm:spPr/>
    </dgm:pt>
    <dgm:pt modelId="{6B287729-797A-44E9-AB34-60AAE3473374}" type="pres">
      <dgm:prSet presAssocID="{490B3780-AD07-4946-923B-7B44CD02B9A2}" presName="compNode" presStyleCnt="0"/>
      <dgm:spPr/>
    </dgm:pt>
    <dgm:pt modelId="{1A9BA947-2269-422B-8C76-80FBB6FB75FD}" type="pres">
      <dgm:prSet presAssocID="{490B3780-AD07-4946-923B-7B44CD02B9A2}" presName="iconBgRect" presStyleLbl="bgShp" presStyleIdx="4" presStyleCnt="5"/>
      <dgm:spPr/>
    </dgm:pt>
    <dgm:pt modelId="{D2E2A845-2F9A-427D-AD60-4415A385E1DD}" type="pres">
      <dgm:prSet presAssocID="{490B3780-AD07-4946-923B-7B44CD02B9A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DB644B1-793E-49BC-A0F0-F625125BF364}" type="pres">
      <dgm:prSet presAssocID="{490B3780-AD07-4946-923B-7B44CD02B9A2}" presName="spaceRect" presStyleCnt="0"/>
      <dgm:spPr/>
    </dgm:pt>
    <dgm:pt modelId="{36D14211-D8FD-4121-BCCD-FAA64F7EA876}" type="pres">
      <dgm:prSet presAssocID="{490B3780-AD07-4946-923B-7B44CD02B9A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ABCF707-B2B3-4114-A921-F109474DC1A7}" srcId="{AC5BAD93-06A7-4AD2-8B80-55F47603BF35}" destId="{DB1AD7BB-33E9-4716-985C-E3F85A752991}" srcOrd="2" destOrd="0" parTransId="{08C74CCE-C5CF-45C4-880C-1816A4D49CA7}" sibTransId="{CFFE6A94-9899-4B40-881C-0B9D05A3D60F}"/>
    <dgm:cxn modelId="{C9B39324-A1DB-4369-BB32-C08CD86EE0B6}" type="presOf" srcId="{1E8C3303-EF76-46A3-9560-9F10A50FA740}" destId="{D0697318-0C4E-466C-A9A8-23B874BA1766}" srcOrd="0" destOrd="0" presId="urn:microsoft.com/office/officeart/2018/2/layout/IconCircleList"/>
    <dgm:cxn modelId="{DBF44A2C-279E-4AB9-9FAE-BD8CF26D674A}" srcId="{AC5BAD93-06A7-4AD2-8B80-55F47603BF35}" destId="{ECE16696-80B7-412E-B2AD-CC9A2FF7A404}" srcOrd="3" destOrd="0" parTransId="{7851A865-669D-4DCD-B5B6-F1E69BCAB189}" sibTransId="{3A0EF392-3820-40A2-A311-9C139B484330}"/>
    <dgm:cxn modelId="{4D640466-735B-4E84-B294-A7CED3E8E001}" srcId="{AC5BAD93-06A7-4AD2-8B80-55F47603BF35}" destId="{CF4D39C6-3A8A-492A-8990-CB6E901981EF}" srcOrd="0" destOrd="0" parTransId="{B11A5DF0-C8A1-42AD-9145-BA41C883A1A9}" sibTransId="{1DFE8873-3639-40AD-9CDA-E6BA77F8B434}"/>
    <dgm:cxn modelId="{76C55052-330D-46B5-A429-2DC863B123B8}" srcId="{AC5BAD93-06A7-4AD2-8B80-55F47603BF35}" destId="{8684C8AA-6BFE-4C43-B164-EEBB510FD0B8}" srcOrd="1" destOrd="0" parTransId="{E7166FA6-9352-4A8D-9190-C164B1FD4C9E}" sibTransId="{1E8C3303-EF76-46A3-9560-9F10A50FA740}"/>
    <dgm:cxn modelId="{AFA30075-E515-42AC-A132-E0EF741F0E79}" type="presOf" srcId="{CF4D39C6-3A8A-492A-8990-CB6E901981EF}" destId="{8E0CCC73-7AA1-4EFC-86AF-7B873BE6154D}" srcOrd="0" destOrd="0" presId="urn:microsoft.com/office/officeart/2018/2/layout/IconCircleList"/>
    <dgm:cxn modelId="{D938D192-DF5E-412C-BB85-91EE357917E3}" type="presOf" srcId="{3A0EF392-3820-40A2-A311-9C139B484330}" destId="{9E5CAA53-5D64-4F25-8423-991592A88850}" srcOrd="0" destOrd="0" presId="urn:microsoft.com/office/officeart/2018/2/layout/IconCircleList"/>
    <dgm:cxn modelId="{897FA193-261B-43C0-91AF-B352A4E02467}" type="presOf" srcId="{DB1AD7BB-33E9-4716-985C-E3F85A752991}" destId="{37852215-38CD-4577-9C04-97A260283E63}" srcOrd="0" destOrd="0" presId="urn:microsoft.com/office/officeart/2018/2/layout/IconCircleList"/>
    <dgm:cxn modelId="{FA83AB9A-1CE2-4D77-93A9-262E5639C736}" type="presOf" srcId="{AC5BAD93-06A7-4AD2-8B80-55F47603BF35}" destId="{96D63235-ABAA-4B51-AF6A-EE0F83545B2B}" srcOrd="0" destOrd="0" presId="urn:microsoft.com/office/officeart/2018/2/layout/IconCircleList"/>
    <dgm:cxn modelId="{90C752A1-A22B-481B-9D90-08F6665E7A9A}" type="presOf" srcId="{490B3780-AD07-4946-923B-7B44CD02B9A2}" destId="{36D14211-D8FD-4121-BCCD-FAA64F7EA876}" srcOrd="0" destOrd="0" presId="urn:microsoft.com/office/officeart/2018/2/layout/IconCircleList"/>
    <dgm:cxn modelId="{01C1CEB9-CA21-4091-9C58-7E6AFAF86DC4}" srcId="{AC5BAD93-06A7-4AD2-8B80-55F47603BF35}" destId="{490B3780-AD07-4946-923B-7B44CD02B9A2}" srcOrd="4" destOrd="0" parTransId="{4CCD6B62-7493-49EE-95E3-F1429D30B336}" sibTransId="{7490A785-408F-45FD-906E-72B0000831A1}"/>
    <dgm:cxn modelId="{4CA17BD4-1C47-4573-A3A1-C8FFC01ACA96}" type="presOf" srcId="{ECE16696-80B7-412E-B2AD-CC9A2FF7A404}" destId="{91C1DD63-AFA0-4027-9A6B-1C3CA8B0E99F}" srcOrd="0" destOrd="0" presId="urn:microsoft.com/office/officeart/2018/2/layout/IconCircleList"/>
    <dgm:cxn modelId="{6C9A93D4-3A42-4733-8108-76CDA2610D97}" type="presOf" srcId="{8684C8AA-6BFE-4C43-B164-EEBB510FD0B8}" destId="{B74A6223-9F0E-40D9-B5AB-DD30FEA1B7A0}" srcOrd="0" destOrd="0" presId="urn:microsoft.com/office/officeart/2018/2/layout/IconCircleList"/>
    <dgm:cxn modelId="{092619EA-CD01-452D-A29C-5D16F02B55F0}" type="presOf" srcId="{CFFE6A94-9899-4B40-881C-0B9D05A3D60F}" destId="{DF0A810A-904F-4BEF-8CB7-EA2090FE8144}" srcOrd="0" destOrd="0" presId="urn:microsoft.com/office/officeart/2018/2/layout/IconCircleList"/>
    <dgm:cxn modelId="{40A581FA-4528-4A07-9B38-B137B3B3BBA3}" type="presOf" srcId="{1DFE8873-3639-40AD-9CDA-E6BA77F8B434}" destId="{E6FDC486-314F-40EE-92C2-28A8BA63EFA9}" srcOrd="0" destOrd="0" presId="urn:microsoft.com/office/officeart/2018/2/layout/IconCircleList"/>
    <dgm:cxn modelId="{E6B90304-7560-402C-9209-68AABC46F951}" type="presParOf" srcId="{96D63235-ABAA-4B51-AF6A-EE0F83545B2B}" destId="{E9E6342A-0108-471A-B32C-FB4FCE4D8C9E}" srcOrd="0" destOrd="0" presId="urn:microsoft.com/office/officeart/2018/2/layout/IconCircleList"/>
    <dgm:cxn modelId="{D260DBA3-70CA-4891-997F-A0D86AFBB1D7}" type="presParOf" srcId="{E9E6342A-0108-471A-B32C-FB4FCE4D8C9E}" destId="{7432F9F4-4AEA-4CA9-B3F0-8CEA3D85D4A4}" srcOrd="0" destOrd="0" presId="urn:microsoft.com/office/officeart/2018/2/layout/IconCircleList"/>
    <dgm:cxn modelId="{6919633F-2234-463A-8E78-CA17F8D5F35A}" type="presParOf" srcId="{7432F9F4-4AEA-4CA9-B3F0-8CEA3D85D4A4}" destId="{A331023A-50C9-4168-9524-A2BD5D2724CF}" srcOrd="0" destOrd="0" presId="urn:microsoft.com/office/officeart/2018/2/layout/IconCircleList"/>
    <dgm:cxn modelId="{4D7FCE49-2735-4575-989E-02098224FD26}" type="presParOf" srcId="{7432F9F4-4AEA-4CA9-B3F0-8CEA3D85D4A4}" destId="{8E9C32AB-F515-4F3E-91FB-315F2BB4C77B}" srcOrd="1" destOrd="0" presId="urn:microsoft.com/office/officeart/2018/2/layout/IconCircleList"/>
    <dgm:cxn modelId="{0477AFF6-F0B0-40A0-93B4-5E3422DD4FFF}" type="presParOf" srcId="{7432F9F4-4AEA-4CA9-B3F0-8CEA3D85D4A4}" destId="{97189688-3BC6-42A7-BA69-B96B9C6C9E3A}" srcOrd="2" destOrd="0" presId="urn:microsoft.com/office/officeart/2018/2/layout/IconCircleList"/>
    <dgm:cxn modelId="{E1E0745C-4D70-411B-9D19-F095DC1D2DC7}" type="presParOf" srcId="{7432F9F4-4AEA-4CA9-B3F0-8CEA3D85D4A4}" destId="{8E0CCC73-7AA1-4EFC-86AF-7B873BE6154D}" srcOrd="3" destOrd="0" presId="urn:microsoft.com/office/officeart/2018/2/layout/IconCircleList"/>
    <dgm:cxn modelId="{BB3984F5-23F0-402D-8662-4695E0FDF583}" type="presParOf" srcId="{E9E6342A-0108-471A-B32C-FB4FCE4D8C9E}" destId="{E6FDC486-314F-40EE-92C2-28A8BA63EFA9}" srcOrd="1" destOrd="0" presId="urn:microsoft.com/office/officeart/2018/2/layout/IconCircleList"/>
    <dgm:cxn modelId="{29676FB1-4D93-45BC-A093-42B53E070252}" type="presParOf" srcId="{E9E6342A-0108-471A-B32C-FB4FCE4D8C9E}" destId="{4E7210F5-809F-4771-A7C9-93A154D8AA87}" srcOrd="2" destOrd="0" presId="urn:microsoft.com/office/officeart/2018/2/layout/IconCircleList"/>
    <dgm:cxn modelId="{B53EDFDA-EEA7-44C3-AF9C-60AD972EBDFD}" type="presParOf" srcId="{4E7210F5-809F-4771-A7C9-93A154D8AA87}" destId="{0656B3A9-5A2B-45FA-B8D1-FAAFED42BAE2}" srcOrd="0" destOrd="0" presId="urn:microsoft.com/office/officeart/2018/2/layout/IconCircleList"/>
    <dgm:cxn modelId="{BDFBD991-2F01-427F-9283-F070F7A5FB94}" type="presParOf" srcId="{4E7210F5-809F-4771-A7C9-93A154D8AA87}" destId="{4AD14835-AC6A-4C95-A226-5600E718F50C}" srcOrd="1" destOrd="0" presId="urn:microsoft.com/office/officeart/2018/2/layout/IconCircleList"/>
    <dgm:cxn modelId="{7DEBCBB2-9636-462C-B8C9-A0C83C028F13}" type="presParOf" srcId="{4E7210F5-809F-4771-A7C9-93A154D8AA87}" destId="{AC303AB3-E6B7-427A-B39D-39D3BBF8708A}" srcOrd="2" destOrd="0" presId="urn:microsoft.com/office/officeart/2018/2/layout/IconCircleList"/>
    <dgm:cxn modelId="{5272B40D-587B-48DA-8424-10D75EDF63F1}" type="presParOf" srcId="{4E7210F5-809F-4771-A7C9-93A154D8AA87}" destId="{B74A6223-9F0E-40D9-B5AB-DD30FEA1B7A0}" srcOrd="3" destOrd="0" presId="urn:microsoft.com/office/officeart/2018/2/layout/IconCircleList"/>
    <dgm:cxn modelId="{CE3D9622-09CD-45A5-AAA0-4A29158D4F45}" type="presParOf" srcId="{E9E6342A-0108-471A-B32C-FB4FCE4D8C9E}" destId="{D0697318-0C4E-466C-A9A8-23B874BA1766}" srcOrd="3" destOrd="0" presId="urn:microsoft.com/office/officeart/2018/2/layout/IconCircleList"/>
    <dgm:cxn modelId="{2D37E504-3BBB-4708-A08C-F441AAF7E76D}" type="presParOf" srcId="{E9E6342A-0108-471A-B32C-FB4FCE4D8C9E}" destId="{00E53B23-02EB-41AE-B099-758F7137001A}" srcOrd="4" destOrd="0" presId="urn:microsoft.com/office/officeart/2018/2/layout/IconCircleList"/>
    <dgm:cxn modelId="{359B655A-373E-405A-BA33-CA80FDC15DAD}" type="presParOf" srcId="{00E53B23-02EB-41AE-B099-758F7137001A}" destId="{0AFC93E3-7436-41FD-B72C-2D5B61C95B22}" srcOrd="0" destOrd="0" presId="urn:microsoft.com/office/officeart/2018/2/layout/IconCircleList"/>
    <dgm:cxn modelId="{A8E1B7BB-4770-4868-B302-1227B5AE75DB}" type="presParOf" srcId="{00E53B23-02EB-41AE-B099-758F7137001A}" destId="{52F3EF14-3610-415E-83FB-707FE3252B4B}" srcOrd="1" destOrd="0" presId="urn:microsoft.com/office/officeart/2018/2/layout/IconCircleList"/>
    <dgm:cxn modelId="{4B62FDA1-91D1-487F-90F0-806063116C4F}" type="presParOf" srcId="{00E53B23-02EB-41AE-B099-758F7137001A}" destId="{AA8D4DBC-46EF-4185-8B6C-44ECB7E31B65}" srcOrd="2" destOrd="0" presId="urn:microsoft.com/office/officeart/2018/2/layout/IconCircleList"/>
    <dgm:cxn modelId="{5FA57292-9ECF-459A-935A-F6BED62EBACB}" type="presParOf" srcId="{00E53B23-02EB-41AE-B099-758F7137001A}" destId="{37852215-38CD-4577-9C04-97A260283E63}" srcOrd="3" destOrd="0" presId="urn:microsoft.com/office/officeart/2018/2/layout/IconCircleList"/>
    <dgm:cxn modelId="{12687EF5-16DF-4A3F-A853-0E7388FB4E3A}" type="presParOf" srcId="{E9E6342A-0108-471A-B32C-FB4FCE4D8C9E}" destId="{DF0A810A-904F-4BEF-8CB7-EA2090FE8144}" srcOrd="5" destOrd="0" presId="urn:microsoft.com/office/officeart/2018/2/layout/IconCircleList"/>
    <dgm:cxn modelId="{63CEB107-5041-41CF-9471-C9386B79D50F}" type="presParOf" srcId="{E9E6342A-0108-471A-B32C-FB4FCE4D8C9E}" destId="{91EE3951-2C62-4B92-8D9A-1EA91021AB73}" srcOrd="6" destOrd="0" presId="urn:microsoft.com/office/officeart/2018/2/layout/IconCircleList"/>
    <dgm:cxn modelId="{7A415EBB-0DD3-42FA-BCDC-F033B28AA185}" type="presParOf" srcId="{91EE3951-2C62-4B92-8D9A-1EA91021AB73}" destId="{05237F85-8149-482F-9D5B-42F5BC69FEDA}" srcOrd="0" destOrd="0" presId="urn:microsoft.com/office/officeart/2018/2/layout/IconCircleList"/>
    <dgm:cxn modelId="{4D80645B-DE49-448B-8C6F-69B5C2E06CBC}" type="presParOf" srcId="{91EE3951-2C62-4B92-8D9A-1EA91021AB73}" destId="{854AB692-F177-439C-A6A5-838457CFE5EA}" srcOrd="1" destOrd="0" presId="urn:microsoft.com/office/officeart/2018/2/layout/IconCircleList"/>
    <dgm:cxn modelId="{EBCD3629-0B50-41E7-96E2-9948118E7B67}" type="presParOf" srcId="{91EE3951-2C62-4B92-8D9A-1EA91021AB73}" destId="{F1970E2D-3ADA-4335-9B30-5EB134A98F61}" srcOrd="2" destOrd="0" presId="urn:microsoft.com/office/officeart/2018/2/layout/IconCircleList"/>
    <dgm:cxn modelId="{60A01F9E-4EC2-4533-A252-DD68D09E4951}" type="presParOf" srcId="{91EE3951-2C62-4B92-8D9A-1EA91021AB73}" destId="{91C1DD63-AFA0-4027-9A6B-1C3CA8B0E99F}" srcOrd="3" destOrd="0" presId="urn:microsoft.com/office/officeart/2018/2/layout/IconCircleList"/>
    <dgm:cxn modelId="{D1C696B4-A2F0-4315-AB1E-AE3D7CE673FF}" type="presParOf" srcId="{E9E6342A-0108-471A-B32C-FB4FCE4D8C9E}" destId="{9E5CAA53-5D64-4F25-8423-991592A88850}" srcOrd="7" destOrd="0" presId="urn:microsoft.com/office/officeart/2018/2/layout/IconCircleList"/>
    <dgm:cxn modelId="{2EEB0A31-F7FE-44DB-A07C-0ED4A0F1905C}" type="presParOf" srcId="{E9E6342A-0108-471A-B32C-FB4FCE4D8C9E}" destId="{6B287729-797A-44E9-AB34-60AAE3473374}" srcOrd="8" destOrd="0" presId="urn:microsoft.com/office/officeart/2018/2/layout/IconCircleList"/>
    <dgm:cxn modelId="{B9D6D121-76CA-48A5-A5C3-4D0363EA4268}" type="presParOf" srcId="{6B287729-797A-44E9-AB34-60AAE3473374}" destId="{1A9BA947-2269-422B-8C76-80FBB6FB75FD}" srcOrd="0" destOrd="0" presId="urn:microsoft.com/office/officeart/2018/2/layout/IconCircleList"/>
    <dgm:cxn modelId="{10878460-5BD1-4AB7-8821-F073C2612718}" type="presParOf" srcId="{6B287729-797A-44E9-AB34-60AAE3473374}" destId="{D2E2A845-2F9A-427D-AD60-4415A385E1DD}" srcOrd="1" destOrd="0" presId="urn:microsoft.com/office/officeart/2018/2/layout/IconCircleList"/>
    <dgm:cxn modelId="{69C2CA5C-FFDC-4AED-BEB1-63B7A35912D3}" type="presParOf" srcId="{6B287729-797A-44E9-AB34-60AAE3473374}" destId="{0DB644B1-793E-49BC-A0F0-F625125BF364}" srcOrd="2" destOrd="0" presId="urn:microsoft.com/office/officeart/2018/2/layout/IconCircleList"/>
    <dgm:cxn modelId="{559B99B1-33CC-44DC-8169-F2289B324204}" type="presParOf" srcId="{6B287729-797A-44E9-AB34-60AAE3473374}" destId="{36D14211-D8FD-4121-BCCD-FAA64F7EA87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4154A-4051-8D49-96CB-35676F2D40CB}">
      <dsp:nvSpPr>
        <dsp:cNvPr id="0" name=""/>
        <dsp:cNvSpPr/>
      </dsp:nvSpPr>
      <dsp:spPr>
        <a:xfrm>
          <a:off x="0" y="601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89005F-1327-0D42-A602-3DBFB5566F99}">
      <dsp:nvSpPr>
        <dsp:cNvPr id="0" name=""/>
        <dsp:cNvSpPr/>
      </dsp:nvSpPr>
      <dsp:spPr>
        <a:xfrm>
          <a:off x="0" y="601"/>
          <a:ext cx="5607050" cy="54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kern="1200" dirty="0">
              <a:latin typeface="Arial"/>
              <a:cs typeface="Arial"/>
            </a:rPr>
            <a:t> Motivation</a:t>
          </a:r>
        </a:p>
      </dsp:txBody>
      <dsp:txXfrm>
        <a:off x="0" y="601"/>
        <a:ext cx="5607050" cy="547377"/>
      </dsp:txXfrm>
    </dsp:sp>
    <dsp:sp modelId="{1AF1EA4A-175F-8D48-A06D-688D4501FA19}">
      <dsp:nvSpPr>
        <dsp:cNvPr id="0" name=""/>
        <dsp:cNvSpPr/>
      </dsp:nvSpPr>
      <dsp:spPr>
        <a:xfrm>
          <a:off x="0" y="547978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AEA458-6071-E74D-8DCB-2ACB3ACA0D82}">
      <dsp:nvSpPr>
        <dsp:cNvPr id="0" name=""/>
        <dsp:cNvSpPr/>
      </dsp:nvSpPr>
      <dsp:spPr>
        <a:xfrm>
          <a:off x="0" y="547978"/>
          <a:ext cx="5607050" cy="54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kern="1200" dirty="0">
              <a:latin typeface="Arial"/>
              <a:cs typeface="Arial"/>
            </a:rPr>
            <a:t> Background</a:t>
          </a:r>
        </a:p>
      </dsp:txBody>
      <dsp:txXfrm>
        <a:off x="0" y="547978"/>
        <a:ext cx="5607050" cy="547377"/>
      </dsp:txXfrm>
    </dsp:sp>
    <dsp:sp modelId="{EE4CBE83-C5E8-46D8-B128-4E85BAEEBBF9}">
      <dsp:nvSpPr>
        <dsp:cNvPr id="0" name=""/>
        <dsp:cNvSpPr/>
      </dsp:nvSpPr>
      <dsp:spPr>
        <a:xfrm>
          <a:off x="0" y="1095356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F730E31-CB93-4E4B-A7B0-34C4D302C71E}">
      <dsp:nvSpPr>
        <dsp:cNvPr id="0" name=""/>
        <dsp:cNvSpPr/>
      </dsp:nvSpPr>
      <dsp:spPr>
        <a:xfrm>
          <a:off x="0" y="1095356"/>
          <a:ext cx="5607050" cy="54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kern="1200" dirty="0">
              <a:latin typeface="Arial"/>
              <a:cs typeface="Arial"/>
            </a:rPr>
            <a:t> Types of thesis</a:t>
          </a:r>
        </a:p>
      </dsp:txBody>
      <dsp:txXfrm>
        <a:off x="0" y="1095356"/>
        <a:ext cx="5607050" cy="547377"/>
      </dsp:txXfrm>
    </dsp:sp>
    <dsp:sp modelId="{0DE42E31-F942-994A-9216-1950735E83A1}">
      <dsp:nvSpPr>
        <dsp:cNvPr id="0" name=""/>
        <dsp:cNvSpPr/>
      </dsp:nvSpPr>
      <dsp:spPr>
        <a:xfrm>
          <a:off x="0" y="1642733"/>
          <a:ext cx="5607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942D81-84E5-4F41-B514-B03BE6D8AAD2}">
      <dsp:nvSpPr>
        <dsp:cNvPr id="0" name=""/>
        <dsp:cNvSpPr/>
      </dsp:nvSpPr>
      <dsp:spPr>
        <a:xfrm>
          <a:off x="0" y="1642733"/>
          <a:ext cx="5607050" cy="54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kern="1200" dirty="0">
              <a:latin typeface="Arial"/>
              <a:cs typeface="Arial"/>
            </a:rPr>
            <a:t> Identifying a thesis topic</a:t>
          </a:r>
        </a:p>
      </dsp:txBody>
      <dsp:txXfrm>
        <a:off x="0" y="1642733"/>
        <a:ext cx="5607050" cy="547377"/>
      </dsp:txXfrm>
    </dsp:sp>
    <dsp:sp modelId="{BB34BBBB-F13C-0B4F-8E84-13785AEDBC39}">
      <dsp:nvSpPr>
        <dsp:cNvPr id="0" name=""/>
        <dsp:cNvSpPr/>
      </dsp:nvSpPr>
      <dsp:spPr>
        <a:xfrm>
          <a:off x="0" y="2190111"/>
          <a:ext cx="560705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03F754-2150-284C-931D-3D41F74F8A5C}">
      <dsp:nvSpPr>
        <dsp:cNvPr id="0" name=""/>
        <dsp:cNvSpPr/>
      </dsp:nvSpPr>
      <dsp:spPr>
        <a:xfrm>
          <a:off x="0" y="2190111"/>
          <a:ext cx="5607050" cy="54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kern="1200" dirty="0">
              <a:latin typeface="Arial"/>
              <a:cs typeface="Arial"/>
            </a:rPr>
            <a:t> Approaching professor</a:t>
          </a:r>
        </a:p>
      </dsp:txBody>
      <dsp:txXfrm>
        <a:off x="0" y="2190111"/>
        <a:ext cx="5607050" cy="547377"/>
      </dsp:txXfrm>
    </dsp:sp>
    <dsp:sp modelId="{91DCFA45-C22D-214E-A31B-37E5220D17A3}">
      <dsp:nvSpPr>
        <dsp:cNvPr id="0" name=""/>
        <dsp:cNvSpPr/>
      </dsp:nvSpPr>
      <dsp:spPr>
        <a:xfrm>
          <a:off x="0" y="2737488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770062-AE0D-C648-A792-8E75D39D52E1}">
      <dsp:nvSpPr>
        <dsp:cNvPr id="0" name=""/>
        <dsp:cNvSpPr/>
      </dsp:nvSpPr>
      <dsp:spPr>
        <a:xfrm>
          <a:off x="0" y="2737488"/>
          <a:ext cx="5607050" cy="54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kern="1200" dirty="0">
              <a:latin typeface="Arial"/>
              <a:cs typeface="Arial"/>
            </a:rPr>
            <a:t> Work on thesis</a:t>
          </a:r>
        </a:p>
      </dsp:txBody>
      <dsp:txXfrm>
        <a:off x="0" y="2737488"/>
        <a:ext cx="5607050" cy="547377"/>
      </dsp:txXfrm>
    </dsp:sp>
    <dsp:sp modelId="{E4C273EB-DAFB-7347-820D-804980C4B764}">
      <dsp:nvSpPr>
        <dsp:cNvPr id="0" name=""/>
        <dsp:cNvSpPr/>
      </dsp:nvSpPr>
      <dsp:spPr>
        <a:xfrm>
          <a:off x="0" y="3284866"/>
          <a:ext cx="56070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92E089-354A-1D48-B0FA-F94CEC9F089B}">
      <dsp:nvSpPr>
        <dsp:cNvPr id="0" name=""/>
        <dsp:cNvSpPr/>
      </dsp:nvSpPr>
      <dsp:spPr>
        <a:xfrm>
          <a:off x="0" y="3284866"/>
          <a:ext cx="5607050" cy="54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kern="1200" dirty="0">
              <a:latin typeface="Arial"/>
              <a:cs typeface="Arial"/>
            </a:rPr>
            <a:t> Writing</a:t>
          </a:r>
        </a:p>
      </dsp:txBody>
      <dsp:txXfrm>
        <a:off x="0" y="3284866"/>
        <a:ext cx="5607050" cy="547377"/>
      </dsp:txXfrm>
    </dsp:sp>
    <dsp:sp modelId="{8FE45BD3-0103-BF40-90E9-5AD193F6EFB0}">
      <dsp:nvSpPr>
        <dsp:cNvPr id="0" name=""/>
        <dsp:cNvSpPr/>
      </dsp:nvSpPr>
      <dsp:spPr>
        <a:xfrm>
          <a:off x="0" y="3832243"/>
          <a:ext cx="56070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F8CCB9-9780-544C-A176-B56EBA4CE561}">
      <dsp:nvSpPr>
        <dsp:cNvPr id="0" name=""/>
        <dsp:cNvSpPr/>
      </dsp:nvSpPr>
      <dsp:spPr>
        <a:xfrm>
          <a:off x="0" y="3832243"/>
          <a:ext cx="5607050" cy="54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kern="1200" dirty="0">
              <a:latin typeface="Arial"/>
              <a:cs typeface="Arial"/>
            </a:rPr>
            <a:t> Defence</a:t>
          </a:r>
        </a:p>
      </dsp:txBody>
      <dsp:txXfrm>
        <a:off x="0" y="3832243"/>
        <a:ext cx="5607050" cy="547377"/>
      </dsp:txXfrm>
    </dsp:sp>
    <dsp:sp modelId="{5D6CAA42-F0AA-2D42-B323-33143B5B4FB5}">
      <dsp:nvSpPr>
        <dsp:cNvPr id="0" name=""/>
        <dsp:cNvSpPr/>
      </dsp:nvSpPr>
      <dsp:spPr>
        <a:xfrm>
          <a:off x="0" y="4379621"/>
          <a:ext cx="56070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5FBB8D-09C2-B848-BC66-691D1D3CA566}">
      <dsp:nvSpPr>
        <dsp:cNvPr id="0" name=""/>
        <dsp:cNvSpPr/>
      </dsp:nvSpPr>
      <dsp:spPr>
        <a:xfrm>
          <a:off x="0" y="4379621"/>
          <a:ext cx="5607050" cy="54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0" kern="1200" dirty="0">
              <a:latin typeface="Arial"/>
              <a:cs typeface="Arial"/>
            </a:rPr>
            <a:t> Questions</a:t>
          </a:r>
        </a:p>
      </dsp:txBody>
      <dsp:txXfrm>
        <a:off x="0" y="4379621"/>
        <a:ext cx="5607050" cy="5473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70DE6-536E-4DFC-AB9D-6D982B403014}">
      <dsp:nvSpPr>
        <dsp:cNvPr id="0" name=""/>
        <dsp:cNvSpPr/>
      </dsp:nvSpPr>
      <dsp:spPr>
        <a:xfrm rot="3672898">
          <a:off x="3101470" y="3292573"/>
          <a:ext cx="825756" cy="37089"/>
        </a:xfrm>
        <a:custGeom>
          <a:avLst/>
          <a:gdLst/>
          <a:ahLst/>
          <a:cxnLst/>
          <a:rect l="0" t="0" r="0" b="0"/>
          <a:pathLst>
            <a:path>
              <a:moveTo>
                <a:pt x="0" y="18544"/>
              </a:moveTo>
              <a:lnTo>
                <a:pt x="825756" y="185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87737-935C-B74D-9F3B-1F9BC96E67CB}">
      <dsp:nvSpPr>
        <dsp:cNvPr id="0" name=""/>
        <dsp:cNvSpPr/>
      </dsp:nvSpPr>
      <dsp:spPr>
        <a:xfrm rot="1307597">
          <a:off x="3580911" y="2658209"/>
          <a:ext cx="586569" cy="37089"/>
        </a:xfrm>
        <a:custGeom>
          <a:avLst/>
          <a:gdLst/>
          <a:ahLst/>
          <a:cxnLst/>
          <a:rect l="0" t="0" r="0" b="0"/>
          <a:pathLst>
            <a:path>
              <a:moveTo>
                <a:pt x="0" y="18544"/>
              </a:moveTo>
              <a:lnTo>
                <a:pt x="586569" y="185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8D0AE4-DF14-E340-A0FD-B5A5FBD36CA9}">
      <dsp:nvSpPr>
        <dsp:cNvPr id="0" name=""/>
        <dsp:cNvSpPr/>
      </dsp:nvSpPr>
      <dsp:spPr>
        <a:xfrm rot="20292403">
          <a:off x="3580911" y="1932270"/>
          <a:ext cx="586569" cy="37089"/>
        </a:xfrm>
        <a:custGeom>
          <a:avLst/>
          <a:gdLst/>
          <a:ahLst/>
          <a:cxnLst/>
          <a:rect l="0" t="0" r="0" b="0"/>
          <a:pathLst>
            <a:path>
              <a:moveTo>
                <a:pt x="0" y="18544"/>
              </a:moveTo>
              <a:lnTo>
                <a:pt x="586569" y="185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85320-721A-5F45-8B28-8436279DB086}">
      <dsp:nvSpPr>
        <dsp:cNvPr id="0" name=""/>
        <dsp:cNvSpPr/>
      </dsp:nvSpPr>
      <dsp:spPr>
        <a:xfrm rot="17927102">
          <a:off x="3101470" y="1297906"/>
          <a:ext cx="825756" cy="37089"/>
        </a:xfrm>
        <a:custGeom>
          <a:avLst/>
          <a:gdLst/>
          <a:ahLst/>
          <a:cxnLst/>
          <a:rect l="0" t="0" r="0" b="0"/>
          <a:pathLst>
            <a:path>
              <a:moveTo>
                <a:pt x="0" y="18544"/>
              </a:moveTo>
              <a:lnTo>
                <a:pt x="825756" y="185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0F0AEF-836E-2E42-B0F2-44CC02F5F471}">
      <dsp:nvSpPr>
        <dsp:cNvPr id="0" name=""/>
        <dsp:cNvSpPr/>
      </dsp:nvSpPr>
      <dsp:spPr>
        <a:xfrm>
          <a:off x="2058580" y="1405965"/>
          <a:ext cx="1815638" cy="181563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379ABA-A194-6B49-81B3-205A541B5874}">
      <dsp:nvSpPr>
        <dsp:cNvPr id="0" name=""/>
        <dsp:cNvSpPr/>
      </dsp:nvSpPr>
      <dsp:spPr>
        <a:xfrm>
          <a:off x="3449668" y="980"/>
          <a:ext cx="1016408" cy="10164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Gill Sans MT" panose="020B0502020104020203"/>
            </a:rPr>
            <a:t> </a:t>
          </a:r>
          <a:r>
            <a:rPr lang="en-GB" sz="1100" kern="1200"/>
            <a:t>Exposure</a:t>
          </a:r>
          <a:endParaRPr lang="en-GB" sz="1100" kern="1200" dirty="0">
            <a:latin typeface="Gill Sans MT" panose="020B0502020104020203"/>
          </a:endParaRPr>
        </a:p>
      </dsp:txBody>
      <dsp:txXfrm>
        <a:off x="3598518" y="149830"/>
        <a:ext cx="718708" cy="718708"/>
      </dsp:txXfrm>
    </dsp:sp>
    <dsp:sp modelId="{FA14A06E-3372-0649-9598-9DDD3DD3CD6B}">
      <dsp:nvSpPr>
        <dsp:cNvPr id="0" name=""/>
        <dsp:cNvSpPr/>
      </dsp:nvSpPr>
      <dsp:spPr>
        <a:xfrm>
          <a:off x="4567717" y="980"/>
          <a:ext cx="1524612" cy="1016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E" sz="1500" kern="1200" dirty="0">
              <a:latin typeface="Gill Sans MT" panose="020B0502020104020203"/>
            </a:rPr>
            <a:t> </a:t>
          </a:r>
          <a:r>
            <a:rPr lang="en-DE" sz="1500" kern="1200" dirty="0"/>
            <a:t>Practical exposure of </a:t>
          </a:r>
          <a:r>
            <a:rPr lang="en-GB" sz="1500" kern="1200" dirty="0"/>
            <a:t>research and </a:t>
          </a:r>
          <a:r>
            <a:rPr lang="en-DE" sz="1500" kern="1200" dirty="0">
              <a:latin typeface="Gill Sans MT" panose="020B0502020104020203"/>
            </a:rPr>
            <a:t>end-to-end solution</a:t>
          </a:r>
          <a:r>
            <a:rPr lang="en-DE" sz="1500" kern="1200" dirty="0"/>
            <a:t> development</a:t>
          </a:r>
          <a:r>
            <a:rPr lang="en-DE" sz="1500" kern="1200" dirty="0">
              <a:latin typeface="Gill Sans MT" panose="020B0502020104020203"/>
            </a:rPr>
            <a:t> </a:t>
          </a:r>
          <a:endParaRPr lang="en-GB" sz="1500" kern="1200" dirty="0"/>
        </a:p>
      </dsp:txBody>
      <dsp:txXfrm>
        <a:off x="4567717" y="980"/>
        <a:ext cx="1524612" cy="1016408"/>
      </dsp:txXfrm>
    </dsp:sp>
    <dsp:sp modelId="{CB945BC7-3FEC-4F46-BF36-9ACA51E7B032}">
      <dsp:nvSpPr>
        <dsp:cNvPr id="0" name=""/>
        <dsp:cNvSpPr/>
      </dsp:nvSpPr>
      <dsp:spPr>
        <a:xfrm>
          <a:off x="4110198" y="1145051"/>
          <a:ext cx="1016408" cy="10164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Gill Sans MT" panose="020B0502020104020203"/>
            </a:rPr>
            <a:t> </a:t>
          </a:r>
          <a:r>
            <a:rPr lang="en-GB" sz="1100" kern="1200"/>
            <a:t>Gateway to job or research</a:t>
          </a:r>
          <a:endParaRPr lang="en-GB" sz="1100" kern="1200" dirty="0">
            <a:latin typeface="Gill Sans MT" panose="020B0502020104020203"/>
          </a:endParaRPr>
        </a:p>
      </dsp:txBody>
      <dsp:txXfrm>
        <a:off x="4259048" y="1293901"/>
        <a:ext cx="718708" cy="718708"/>
      </dsp:txXfrm>
    </dsp:sp>
    <dsp:sp modelId="{9695CF89-89D6-9945-86FF-52DC8EC873F9}">
      <dsp:nvSpPr>
        <dsp:cNvPr id="0" name=""/>
        <dsp:cNvSpPr/>
      </dsp:nvSpPr>
      <dsp:spPr>
        <a:xfrm>
          <a:off x="5228247" y="1145051"/>
          <a:ext cx="1524612" cy="1016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DE" sz="1500" kern="1200" dirty="0">
              <a:latin typeface="Gill Sans MT" panose="020B0502020104020203"/>
            </a:rPr>
            <a:t> </a:t>
          </a:r>
          <a:r>
            <a:rPr lang="en-DE" sz="1500" kern="1200" dirty="0"/>
            <a:t>Plays crucial role in getting job or research position</a:t>
          </a:r>
          <a:r>
            <a:rPr lang="en-GB" sz="1500" kern="1200" dirty="0">
              <a:latin typeface="Gill Sans MT" panose="020B0502020104020203"/>
            </a:rPr>
            <a:t> (Unique selling point)</a:t>
          </a:r>
          <a:endParaRPr lang="en-US" sz="1500" kern="1200" dirty="0"/>
        </a:p>
      </dsp:txBody>
      <dsp:txXfrm>
        <a:off x="5228247" y="1145051"/>
        <a:ext cx="1524612" cy="1016408"/>
      </dsp:txXfrm>
    </dsp:sp>
    <dsp:sp modelId="{3EB6F5BA-4C91-CA42-9649-E058074EF142}">
      <dsp:nvSpPr>
        <dsp:cNvPr id="0" name=""/>
        <dsp:cNvSpPr/>
      </dsp:nvSpPr>
      <dsp:spPr>
        <a:xfrm>
          <a:off x="4110198" y="2466110"/>
          <a:ext cx="1016408" cy="10164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>
              <a:latin typeface="Gill Sans MT" panose="020B0502020104020203"/>
            </a:rPr>
            <a:t> Ownership</a:t>
          </a:r>
          <a:endParaRPr lang="en-GB" sz="1100" kern="1200" dirty="0">
            <a:solidFill>
              <a:srgbClr val="010000"/>
            </a:solidFill>
            <a:latin typeface="Gill Sans MT" panose="020B0502020104020203"/>
          </a:endParaRPr>
        </a:p>
      </dsp:txBody>
      <dsp:txXfrm>
        <a:off x="4259048" y="2614960"/>
        <a:ext cx="718708" cy="718708"/>
      </dsp:txXfrm>
    </dsp:sp>
    <dsp:sp modelId="{4EA68A9F-29C9-D841-83FC-F0F8DBF01D55}">
      <dsp:nvSpPr>
        <dsp:cNvPr id="0" name=""/>
        <dsp:cNvSpPr/>
      </dsp:nvSpPr>
      <dsp:spPr>
        <a:xfrm>
          <a:off x="5228247" y="2466110"/>
          <a:ext cx="1524612" cy="1016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 Project and time management</a:t>
          </a:r>
          <a:endParaRPr lang="en-US" sz="1500" kern="1200" dirty="0">
            <a:latin typeface="Gill Sans MT" panose="020B0502020104020203"/>
          </a:endParaRPr>
        </a:p>
      </dsp:txBody>
      <dsp:txXfrm>
        <a:off x="5228247" y="2466110"/>
        <a:ext cx="1524612" cy="1016408"/>
      </dsp:txXfrm>
    </dsp:sp>
    <dsp:sp modelId="{5AF8DC3F-9909-4246-A636-E55D32DA5E91}">
      <dsp:nvSpPr>
        <dsp:cNvPr id="0" name=""/>
        <dsp:cNvSpPr/>
      </dsp:nvSpPr>
      <dsp:spPr>
        <a:xfrm>
          <a:off x="3449668" y="3610180"/>
          <a:ext cx="1016408" cy="10164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 </a:t>
          </a:r>
          <a:r>
            <a:rPr lang="en-GB" sz="1100" kern="1200" dirty="0">
              <a:latin typeface="Gill Sans MT" panose="020B0502020104020203"/>
            </a:rPr>
            <a:t>Importance</a:t>
          </a:r>
          <a:endParaRPr lang="en-US" sz="1100" kern="1200" dirty="0">
            <a:latin typeface="Gill Sans MT" panose="020B0502020104020203"/>
          </a:endParaRPr>
        </a:p>
      </dsp:txBody>
      <dsp:txXfrm>
        <a:off x="3598518" y="3759030"/>
        <a:ext cx="718708" cy="718708"/>
      </dsp:txXfrm>
    </dsp:sp>
    <dsp:sp modelId="{A4C04677-6FF9-48F9-B3D4-77320459ABB6}">
      <dsp:nvSpPr>
        <dsp:cNvPr id="0" name=""/>
        <dsp:cNvSpPr/>
      </dsp:nvSpPr>
      <dsp:spPr>
        <a:xfrm>
          <a:off x="4567717" y="3610180"/>
          <a:ext cx="1524612" cy="1016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>
              <a:latin typeface="Gill Sans MT" panose="020B0502020104020203"/>
            </a:rPr>
            <a:t> 30 ECTS, 6 months writing time (1 ECTS = 30 hrs)</a:t>
          </a:r>
          <a:endParaRPr lang="en-US" sz="1500" kern="1200" dirty="0"/>
        </a:p>
      </dsp:txBody>
      <dsp:txXfrm>
        <a:off x="4567717" y="3610180"/>
        <a:ext cx="1524612" cy="10164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CDE2FA-8C7F-4548-B8C6-D79BDF16BA3E}">
      <dsp:nvSpPr>
        <dsp:cNvPr id="0" name=""/>
        <dsp:cNvSpPr/>
      </dsp:nvSpPr>
      <dsp:spPr>
        <a:xfrm>
          <a:off x="3227" y="754100"/>
          <a:ext cx="3146880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>
              <a:latin typeface="Gill Sans MT" panose="020B0502020104020203"/>
            </a:rPr>
            <a:t> </a:t>
          </a:r>
          <a:r>
            <a:rPr lang="en-GB" sz="2700" kern="1200" dirty="0"/>
            <a:t> Author</a:t>
          </a:r>
          <a:endParaRPr lang="en-US" sz="2700" kern="1200" dirty="0"/>
        </a:p>
      </dsp:txBody>
      <dsp:txXfrm>
        <a:off x="3227" y="754100"/>
        <a:ext cx="3146880" cy="777600"/>
      </dsp:txXfrm>
    </dsp:sp>
    <dsp:sp modelId="{C5258AE8-D904-4A11-A867-9F0B56AF8923}">
      <dsp:nvSpPr>
        <dsp:cNvPr id="0" name=""/>
        <dsp:cNvSpPr/>
      </dsp:nvSpPr>
      <dsp:spPr>
        <a:xfrm>
          <a:off x="3227" y="1531701"/>
          <a:ext cx="3146880" cy="31128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 Perform experiment/code 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 Write thesis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 Communicate problems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 Share progress reports</a:t>
          </a:r>
          <a:endParaRPr lang="en-US" sz="2700" kern="1200" dirty="0"/>
        </a:p>
      </dsp:txBody>
      <dsp:txXfrm>
        <a:off x="3227" y="1531701"/>
        <a:ext cx="3146880" cy="3112830"/>
      </dsp:txXfrm>
    </dsp:sp>
    <dsp:sp modelId="{056A78E2-5D76-448B-BCAD-26CAB03AE7FD}">
      <dsp:nvSpPr>
        <dsp:cNvPr id="0" name=""/>
        <dsp:cNvSpPr/>
      </dsp:nvSpPr>
      <dsp:spPr>
        <a:xfrm>
          <a:off x="3590671" y="754100"/>
          <a:ext cx="3146880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 First supervisor</a:t>
          </a:r>
          <a:endParaRPr lang="en-US" sz="2700" kern="1200" dirty="0"/>
        </a:p>
      </dsp:txBody>
      <dsp:txXfrm>
        <a:off x="3590671" y="754100"/>
        <a:ext cx="3146880" cy="777600"/>
      </dsp:txXfrm>
    </dsp:sp>
    <dsp:sp modelId="{242A6B53-1941-4B58-B18F-49E4B9FAFE8B}">
      <dsp:nvSpPr>
        <dsp:cNvPr id="0" name=""/>
        <dsp:cNvSpPr/>
      </dsp:nvSpPr>
      <dsp:spPr>
        <a:xfrm>
          <a:off x="3590671" y="1531701"/>
          <a:ext cx="3146880" cy="311283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 Defines scope and feasibility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 Feedback, evaluation</a:t>
          </a:r>
          <a:endParaRPr lang="en-US" sz="2700" kern="1200" dirty="0"/>
        </a:p>
      </dsp:txBody>
      <dsp:txXfrm>
        <a:off x="3590671" y="1531701"/>
        <a:ext cx="3146880" cy="3112830"/>
      </dsp:txXfrm>
    </dsp:sp>
    <dsp:sp modelId="{D32303F7-CA34-4116-B3A6-5F9EF09CB05E}">
      <dsp:nvSpPr>
        <dsp:cNvPr id="0" name=""/>
        <dsp:cNvSpPr/>
      </dsp:nvSpPr>
      <dsp:spPr>
        <a:xfrm>
          <a:off x="7178114" y="754100"/>
          <a:ext cx="3146880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 Second supervisor</a:t>
          </a:r>
          <a:endParaRPr lang="en-US" sz="2700" kern="1200" dirty="0"/>
        </a:p>
      </dsp:txBody>
      <dsp:txXfrm>
        <a:off x="7178114" y="754100"/>
        <a:ext cx="3146880" cy="777600"/>
      </dsp:txXfrm>
    </dsp:sp>
    <dsp:sp modelId="{3FBF3992-A8E2-4A59-8D2B-8BED63E5EB73}">
      <dsp:nvSpPr>
        <dsp:cNvPr id="0" name=""/>
        <dsp:cNvSpPr/>
      </dsp:nvSpPr>
      <dsp:spPr>
        <a:xfrm>
          <a:off x="7178114" y="1531701"/>
          <a:ext cx="3146880" cy="311283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 Feedback on progress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 Closely </a:t>
          </a:r>
          <a:r>
            <a:rPr lang="en-GB" sz="2700" kern="1200" dirty="0">
              <a:latin typeface="Gill Sans MT" panose="020B0502020104020203"/>
            </a:rPr>
            <a:t>works</a:t>
          </a:r>
          <a:r>
            <a:rPr lang="en-GB" sz="2700" kern="1200" dirty="0"/>
            <a:t> with author</a:t>
          </a:r>
          <a:endParaRPr lang="en-US" sz="2700" kern="1200" dirty="0"/>
        </a:p>
      </dsp:txBody>
      <dsp:txXfrm>
        <a:off x="7178114" y="1531701"/>
        <a:ext cx="3146880" cy="31128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626D0E-6F87-5B4F-A569-096974BA3DB2}">
      <dsp:nvSpPr>
        <dsp:cNvPr id="0" name=""/>
        <dsp:cNvSpPr/>
      </dsp:nvSpPr>
      <dsp:spPr>
        <a:xfrm>
          <a:off x="26" y="120299"/>
          <a:ext cx="2554373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Qualitative</a:t>
          </a:r>
        </a:p>
      </dsp:txBody>
      <dsp:txXfrm>
        <a:off x="26" y="120299"/>
        <a:ext cx="2554373" cy="662400"/>
      </dsp:txXfrm>
    </dsp:sp>
    <dsp:sp modelId="{9D8D80E3-63C2-B141-B76F-25E256A51FE7}">
      <dsp:nvSpPr>
        <dsp:cNvPr id="0" name=""/>
        <dsp:cNvSpPr/>
      </dsp:nvSpPr>
      <dsp:spPr>
        <a:xfrm>
          <a:off x="26" y="782699"/>
          <a:ext cx="2554373" cy="18851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>
              <a:latin typeface="Gill Sans MT" panose="020B0502020104020203"/>
            </a:rPr>
            <a:t> Literature review or survey-oriented</a:t>
          </a:r>
          <a:endParaRPr lang="en-GB" sz="2300" kern="1200" dirty="0"/>
        </a:p>
      </dsp:txBody>
      <dsp:txXfrm>
        <a:off x="26" y="782699"/>
        <a:ext cx="2554373" cy="1885171"/>
      </dsp:txXfrm>
    </dsp:sp>
    <dsp:sp modelId="{6DF16D6D-E0A7-6843-A53D-ABAF19417AC7}">
      <dsp:nvSpPr>
        <dsp:cNvPr id="0" name=""/>
        <dsp:cNvSpPr/>
      </dsp:nvSpPr>
      <dsp:spPr>
        <a:xfrm>
          <a:off x="2912012" y="120299"/>
          <a:ext cx="2554373" cy="662400"/>
        </a:xfrm>
        <a:prstGeom prst="rect">
          <a:avLst/>
        </a:prstGeom>
        <a:solidFill>
          <a:schemeClr val="accent3">
            <a:hueOff val="3108557"/>
            <a:satOff val="-45988"/>
            <a:lumOff val="8628"/>
            <a:alphaOff val="0"/>
          </a:schemeClr>
        </a:solidFill>
        <a:ln w="12700" cap="flat" cmpd="sng" algn="ctr">
          <a:solidFill>
            <a:schemeClr val="accent3">
              <a:hueOff val="3108557"/>
              <a:satOff val="-4598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Quantitative</a:t>
          </a:r>
        </a:p>
      </dsp:txBody>
      <dsp:txXfrm>
        <a:off x="2912012" y="120299"/>
        <a:ext cx="2554373" cy="662400"/>
      </dsp:txXfrm>
    </dsp:sp>
    <dsp:sp modelId="{42E9A5F6-DEDB-F348-8353-874C498CB522}">
      <dsp:nvSpPr>
        <dsp:cNvPr id="0" name=""/>
        <dsp:cNvSpPr/>
      </dsp:nvSpPr>
      <dsp:spPr>
        <a:xfrm>
          <a:off x="2912012" y="782699"/>
          <a:ext cx="2554373" cy="1885171"/>
        </a:xfrm>
        <a:prstGeom prst="rect">
          <a:avLst/>
        </a:prstGeom>
        <a:solidFill>
          <a:schemeClr val="accent3">
            <a:tint val="40000"/>
            <a:alpha val="90000"/>
            <a:hueOff val="3723986"/>
            <a:satOff val="-32440"/>
            <a:lumOff val="1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3723986"/>
              <a:satOff val="-32440"/>
              <a:lumOff val="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>
              <a:latin typeface="Gill Sans MT" panose="020B0502020104020203"/>
            </a:rPr>
            <a:t> Experiment-oriented</a:t>
          </a:r>
          <a:endParaRPr lang="en-GB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>
              <a:latin typeface="Gill Sans MT" panose="020B0502020104020203"/>
            </a:rPr>
            <a:t> Should be well-documented and reproducible</a:t>
          </a:r>
        </a:p>
      </dsp:txBody>
      <dsp:txXfrm>
        <a:off x="2912012" y="782699"/>
        <a:ext cx="2554373" cy="1885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CC930-020E-824B-9E54-2DD2491B2EA6}">
      <dsp:nvSpPr>
        <dsp:cNvPr id="0" name=""/>
        <dsp:cNvSpPr/>
      </dsp:nvSpPr>
      <dsp:spPr>
        <a:xfrm>
          <a:off x="25" y="75829"/>
          <a:ext cx="2478489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Gill Sans MT" panose="020B0502020104020203"/>
            </a:rPr>
            <a:t> </a:t>
          </a:r>
          <a:r>
            <a:rPr lang="en-GB" sz="1600" kern="1200"/>
            <a:t>In Industry</a:t>
          </a:r>
          <a:endParaRPr lang="en-GB" sz="1600" kern="1200" dirty="0"/>
        </a:p>
      </dsp:txBody>
      <dsp:txXfrm>
        <a:off x="25" y="75829"/>
        <a:ext cx="2478489" cy="460800"/>
      </dsp:txXfrm>
    </dsp:sp>
    <dsp:sp modelId="{CB440C8E-E74D-7842-8102-0C61827E0E12}">
      <dsp:nvSpPr>
        <dsp:cNvPr id="0" name=""/>
        <dsp:cNvSpPr/>
      </dsp:nvSpPr>
      <dsp:spPr>
        <a:xfrm>
          <a:off x="25" y="536629"/>
          <a:ext cx="2478489" cy="20258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>
              <a:latin typeface="Gill Sans MT" panose="020B0502020104020203"/>
            </a:rPr>
            <a:t> Usually experiment-oriented</a:t>
          </a:r>
          <a:endParaRPr lang="en-GB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>
              <a:latin typeface="Gill Sans MT" panose="020B0502020104020203"/>
            </a:rPr>
            <a:t> Can be paid/unpaid</a:t>
          </a:r>
          <a:endParaRPr lang="en-GB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Gill Sans MT" panose="020B0502020104020203"/>
            </a:rPr>
            <a:t> Keep at least 3-5 months' time for coordinating and taking shared decision</a:t>
          </a:r>
        </a:p>
      </dsp:txBody>
      <dsp:txXfrm>
        <a:off x="25" y="536629"/>
        <a:ext cx="2478489" cy="2025810"/>
      </dsp:txXfrm>
    </dsp:sp>
    <dsp:sp modelId="{3733F25D-1517-0D4A-BDD7-CBD0F60B5804}">
      <dsp:nvSpPr>
        <dsp:cNvPr id="0" name=""/>
        <dsp:cNvSpPr/>
      </dsp:nvSpPr>
      <dsp:spPr>
        <a:xfrm>
          <a:off x="2825504" y="75829"/>
          <a:ext cx="2478489" cy="460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>
              <a:latin typeface="Gill Sans MT" panose="020B0502020104020203"/>
            </a:rPr>
            <a:t> </a:t>
          </a:r>
          <a:r>
            <a:rPr lang="en-GB" sz="1600" kern="1200"/>
            <a:t>In University</a:t>
          </a:r>
          <a:endParaRPr lang="en-GB" sz="1600" kern="1200" dirty="0"/>
        </a:p>
      </dsp:txBody>
      <dsp:txXfrm>
        <a:off x="2825504" y="75829"/>
        <a:ext cx="2478489" cy="460800"/>
      </dsp:txXfrm>
    </dsp:sp>
    <dsp:sp modelId="{4610974A-AA1C-9B45-A779-21E0E5B01F22}">
      <dsp:nvSpPr>
        <dsp:cNvPr id="0" name=""/>
        <dsp:cNvSpPr/>
      </dsp:nvSpPr>
      <dsp:spPr>
        <a:xfrm>
          <a:off x="2825504" y="536629"/>
          <a:ext cx="2478489" cy="20258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>
              <a:latin typeface="Gill Sans MT" panose="020B0502020104020203"/>
            </a:rPr>
            <a:t> In any case, you need a professor at University</a:t>
          </a:r>
          <a:endParaRPr lang="en-GB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Gill Sans MT" panose="020B0502020104020203"/>
            </a:rPr>
            <a:t> Publication is easier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Gill Sans MT" panose="020B0502020104020203"/>
            </a:rPr>
            <a:t> 1-2 months' time to understand topic well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>
              <a:latin typeface="Gill Sans MT" panose="020B0502020104020203"/>
            </a:rPr>
            <a:t> Register immediately: sometimes human are deadline-driven.</a:t>
          </a:r>
        </a:p>
      </dsp:txBody>
      <dsp:txXfrm>
        <a:off x="2825504" y="536629"/>
        <a:ext cx="2478489" cy="20258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FE870-8622-694F-9671-F337684746ED}">
      <dsp:nvSpPr>
        <dsp:cNvPr id="0" name=""/>
        <dsp:cNvSpPr/>
      </dsp:nvSpPr>
      <dsp:spPr>
        <a:xfrm>
          <a:off x="0" y="0"/>
          <a:ext cx="7578884" cy="364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Find what </a:t>
          </a:r>
          <a:r>
            <a:rPr lang="en-GB" sz="1500" kern="1200">
              <a:latin typeface="Gill Sans MT" panose="020B0502020104020203"/>
            </a:rPr>
            <a:t>interests</a:t>
          </a:r>
          <a:r>
            <a:rPr lang="en-GB" sz="1500" kern="1200"/>
            <a:t> you</a:t>
          </a:r>
          <a:endParaRPr lang="en-GB" sz="1500" kern="1200" dirty="0"/>
        </a:p>
      </dsp:txBody>
      <dsp:txXfrm>
        <a:off x="10668" y="10668"/>
        <a:ext cx="7143233" cy="342896"/>
      </dsp:txXfrm>
    </dsp:sp>
    <dsp:sp modelId="{93685C1D-7E1C-BC4B-9CB0-3348AC0B0575}">
      <dsp:nvSpPr>
        <dsp:cNvPr id="0" name=""/>
        <dsp:cNvSpPr/>
      </dsp:nvSpPr>
      <dsp:spPr>
        <a:xfrm>
          <a:off x="565955" y="414820"/>
          <a:ext cx="7578884" cy="364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777139"/>
                <a:satOff val="-11497"/>
                <a:lumOff val="2157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777139"/>
                <a:satOff val="-11497"/>
                <a:lumOff val="2157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777139"/>
                <a:satOff val="-11497"/>
                <a:lumOff val="2157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Research what has been done already</a:t>
          </a:r>
        </a:p>
      </dsp:txBody>
      <dsp:txXfrm>
        <a:off x="576623" y="425488"/>
        <a:ext cx="6754841" cy="342896"/>
      </dsp:txXfrm>
    </dsp:sp>
    <dsp:sp modelId="{4F959617-B67C-384D-968E-C9DA6E1C43C7}">
      <dsp:nvSpPr>
        <dsp:cNvPr id="0" name=""/>
        <dsp:cNvSpPr/>
      </dsp:nvSpPr>
      <dsp:spPr>
        <a:xfrm>
          <a:off x="1131911" y="829641"/>
          <a:ext cx="7578884" cy="364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1554279"/>
                <a:satOff val="-22994"/>
                <a:lumOff val="431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1554279"/>
                <a:satOff val="-22994"/>
                <a:lumOff val="431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1554279"/>
                <a:satOff val="-22994"/>
                <a:lumOff val="431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Brainstorm</a:t>
          </a:r>
          <a:r>
            <a:rPr lang="en-GB" sz="1500" kern="1200">
              <a:latin typeface="Gill Sans MT" panose="020B0502020104020203"/>
            </a:rPr>
            <a:t> </a:t>
          </a:r>
          <a:endParaRPr lang="en-GB" sz="1500" kern="1200" dirty="0"/>
        </a:p>
      </dsp:txBody>
      <dsp:txXfrm>
        <a:off x="1142579" y="840309"/>
        <a:ext cx="6754841" cy="342896"/>
      </dsp:txXfrm>
    </dsp:sp>
    <dsp:sp modelId="{033D3F78-3A25-A440-A58B-7ACC5B87325F}">
      <dsp:nvSpPr>
        <dsp:cNvPr id="0" name=""/>
        <dsp:cNvSpPr/>
      </dsp:nvSpPr>
      <dsp:spPr>
        <a:xfrm>
          <a:off x="1697866" y="1244462"/>
          <a:ext cx="7578884" cy="364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2331418"/>
                <a:satOff val="-34491"/>
                <a:lumOff val="647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2331418"/>
                <a:satOff val="-34491"/>
                <a:lumOff val="647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2331418"/>
                <a:satOff val="-34491"/>
                <a:lumOff val="647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>
              <a:latin typeface="Gill Sans MT" panose="020B0502020104020203"/>
            </a:rPr>
            <a:t> </a:t>
          </a:r>
          <a:r>
            <a:rPr lang="en-GB" sz="1500" kern="1200"/>
            <a:t>Feasibility test</a:t>
          </a:r>
          <a:endParaRPr lang="en-GB" sz="1500" kern="1200" dirty="0"/>
        </a:p>
      </dsp:txBody>
      <dsp:txXfrm>
        <a:off x="1708534" y="1255130"/>
        <a:ext cx="6754841" cy="342896"/>
      </dsp:txXfrm>
    </dsp:sp>
    <dsp:sp modelId="{4C043702-723D-3040-9D7B-78E29AD4510A}">
      <dsp:nvSpPr>
        <dsp:cNvPr id="0" name=""/>
        <dsp:cNvSpPr/>
      </dsp:nvSpPr>
      <dsp:spPr>
        <a:xfrm>
          <a:off x="2263822" y="1659283"/>
          <a:ext cx="7578884" cy="36423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3108557"/>
                <a:satOff val="-45988"/>
                <a:lumOff val="862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3">
                <a:hueOff val="3108557"/>
                <a:satOff val="-45988"/>
                <a:lumOff val="862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3">
                <a:hueOff val="3108557"/>
                <a:satOff val="-45988"/>
                <a:lumOff val="862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kern="1200"/>
            <a:t>Find supervisor</a:t>
          </a:r>
        </a:p>
      </dsp:txBody>
      <dsp:txXfrm>
        <a:off x="2274490" y="1669951"/>
        <a:ext cx="6754841" cy="342896"/>
      </dsp:txXfrm>
    </dsp:sp>
    <dsp:sp modelId="{13B63A55-71C0-8B42-AA2D-64C312B4D827}">
      <dsp:nvSpPr>
        <dsp:cNvPr id="0" name=""/>
        <dsp:cNvSpPr/>
      </dsp:nvSpPr>
      <dsp:spPr>
        <a:xfrm>
          <a:off x="7342133" y="266092"/>
          <a:ext cx="236751" cy="236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7395402" y="266092"/>
        <a:ext cx="130213" cy="178155"/>
      </dsp:txXfrm>
    </dsp:sp>
    <dsp:sp modelId="{D70AA6DF-4168-CA49-BF65-548239385E3F}">
      <dsp:nvSpPr>
        <dsp:cNvPr id="0" name=""/>
        <dsp:cNvSpPr/>
      </dsp:nvSpPr>
      <dsp:spPr>
        <a:xfrm>
          <a:off x="7908088" y="680913"/>
          <a:ext cx="236751" cy="236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1241329"/>
            <a:satOff val="-10813"/>
            <a:lumOff val="6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1241329"/>
              <a:satOff val="-10813"/>
              <a:lumOff val="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7961357" y="680913"/>
        <a:ext cx="130213" cy="178155"/>
      </dsp:txXfrm>
    </dsp:sp>
    <dsp:sp modelId="{6B7035BF-4EA8-F443-9545-AD2072CA2910}">
      <dsp:nvSpPr>
        <dsp:cNvPr id="0" name=""/>
        <dsp:cNvSpPr/>
      </dsp:nvSpPr>
      <dsp:spPr>
        <a:xfrm>
          <a:off x="8474044" y="1089663"/>
          <a:ext cx="236751" cy="236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2482657"/>
            <a:satOff val="-21627"/>
            <a:lumOff val="12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2482657"/>
              <a:satOff val="-21627"/>
              <a:lumOff val="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8527313" y="1089663"/>
        <a:ext cx="130213" cy="178155"/>
      </dsp:txXfrm>
    </dsp:sp>
    <dsp:sp modelId="{01D2EF6F-4C01-5D4A-9DAA-E127B2288432}">
      <dsp:nvSpPr>
        <dsp:cNvPr id="0" name=""/>
        <dsp:cNvSpPr/>
      </dsp:nvSpPr>
      <dsp:spPr>
        <a:xfrm>
          <a:off x="9039999" y="1508531"/>
          <a:ext cx="236751" cy="23675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3723986"/>
            <a:satOff val="-32440"/>
            <a:lumOff val="18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3723986"/>
              <a:satOff val="-32440"/>
              <a:lumOff val="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9093268" y="1508531"/>
        <a:ext cx="130213" cy="1781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76E64-C0D4-3549-A53D-223AC7F7ED54}">
      <dsp:nvSpPr>
        <dsp:cNvPr id="0" name=""/>
        <dsp:cNvSpPr/>
      </dsp:nvSpPr>
      <dsp:spPr>
        <a:xfrm>
          <a:off x="499983" y="7292"/>
          <a:ext cx="2666342" cy="266634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latin typeface="Gill Sans MT" panose="020B0502020104020203"/>
            </a:rPr>
            <a:t>Professor's</a:t>
          </a:r>
          <a:r>
            <a:rPr lang="en-GB" sz="2700" kern="1200"/>
            <a:t> </a:t>
          </a:r>
          <a:r>
            <a:rPr lang="en-GB" sz="2700" kern="1200">
              <a:latin typeface="Gill Sans MT" panose="020B0502020104020203"/>
            </a:rPr>
            <a:t>interest</a:t>
          </a:r>
          <a:endParaRPr lang="en-GB" sz="2700" kern="1200" dirty="0"/>
        </a:p>
      </dsp:txBody>
      <dsp:txXfrm>
        <a:off x="872310" y="321711"/>
        <a:ext cx="1537350" cy="2037504"/>
      </dsp:txXfrm>
    </dsp:sp>
    <dsp:sp modelId="{A9946EDD-0DBF-8A45-873A-E7C82B72EA67}">
      <dsp:nvSpPr>
        <dsp:cNvPr id="0" name=""/>
        <dsp:cNvSpPr/>
      </dsp:nvSpPr>
      <dsp:spPr>
        <a:xfrm>
          <a:off x="2421671" y="7292"/>
          <a:ext cx="2666342" cy="2666342"/>
        </a:xfrm>
        <a:prstGeom prst="ellipse">
          <a:avLst/>
        </a:prstGeom>
        <a:solidFill>
          <a:schemeClr val="accent2">
            <a:alpha val="50000"/>
            <a:hueOff val="-10351888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Your idea</a:t>
          </a:r>
        </a:p>
      </dsp:txBody>
      <dsp:txXfrm>
        <a:off x="3178336" y="321711"/>
        <a:ext cx="1537350" cy="20375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1023A-50C9-4168-9524-A2BD5D2724CF}">
      <dsp:nvSpPr>
        <dsp:cNvPr id="0" name=""/>
        <dsp:cNvSpPr/>
      </dsp:nvSpPr>
      <dsp:spPr>
        <a:xfrm>
          <a:off x="207505" y="375411"/>
          <a:ext cx="911908" cy="911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C32AB-F515-4F3E-91FB-315F2BB4C77B}">
      <dsp:nvSpPr>
        <dsp:cNvPr id="0" name=""/>
        <dsp:cNvSpPr/>
      </dsp:nvSpPr>
      <dsp:spPr>
        <a:xfrm>
          <a:off x="399006" y="566912"/>
          <a:ext cx="528906" cy="5289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CCC73-7AA1-4EFC-86AF-7B873BE6154D}">
      <dsp:nvSpPr>
        <dsp:cNvPr id="0" name=""/>
        <dsp:cNvSpPr/>
      </dsp:nvSpPr>
      <dsp:spPr>
        <a:xfrm>
          <a:off x="1314822" y="375411"/>
          <a:ext cx="2149498" cy="91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>
              <a:latin typeface="Arial"/>
              <a:cs typeface="Arial"/>
            </a:rPr>
            <a:t>Start writing at the early stage</a:t>
          </a:r>
          <a:endParaRPr lang="en-US" sz="1800" kern="1200" dirty="0">
            <a:latin typeface="Arial"/>
            <a:cs typeface="Arial"/>
          </a:endParaRPr>
        </a:p>
      </dsp:txBody>
      <dsp:txXfrm>
        <a:off x="1314822" y="375411"/>
        <a:ext cx="2149498" cy="911908"/>
      </dsp:txXfrm>
    </dsp:sp>
    <dsp:sp modelId="{0656B3A9-5A2B-45FA-B8D1-FAAFED42BAE2}">
      <dsp:nvSpPr>
        <dsp:cNvPr id="0" name=""/>
        <dsp:cNvSpPr/>
      </dsp:nvSpPr>
      <dsp:spPr>
        <a:xfrm>
          <a:off x="3838854" y="375411"/>
          <a:ext cx="911908" cy="911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14835-AC6A-4C95-A226-5600E718F50C}">
      <dsp:nvSpPr>
        <dsp:cNvPr id="0" name=""/>
        <dsp:cNvSpPr/>
      </dsp:nvSpPr>
      <dsp:spPr>
        <a:xfrm>
          <a:off x="4030355" y="566912"/>
          <a:ext cx="528906" cy="5289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A6223-9F0E-40D9-B5AB-DD30FEA1B7A0}">
      <dsp:nvSpPr>
        <dsp:cNvPr id="0" name=""/>
        <dsp:cNvSpPr/>
      </dsp:nvSpPr>
      <dsp:spPr>
        <a:xfrm>
          <a:off x="4946172" y="375411"/>
          <a:ext cx="2149498" cy="91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>
              <a:latin typeface="Arial"/>
              <a:cs typeface="Arial"/>
            </a:rPr>
            <a:t>Utilize what you learnt from logs.</a:t>
          </a:r>
          <a:endParaRPr lang="en-US" sz="1800" kern="1200" dirty="0">
            <a:latin typeface="Arial"/>
            <a:cs typeface="Arial"/>
          </a:endParaRPr>
        </a:p>
      </dsp:txBody>
      <dsp:txXfrm>
        <a:off x="4946172" y="375411"/>
        <a:ext cx="2149498" cy="911908"/>
      </dsp:txXfrm>
    </dsp:sp>
    <dsp:sp modelId="{0AFC93E3-7436-41FD-B72C-2D5B61C95B22}">
      <dsp:nvSpPr>
        <dsp:cNvPr id="0" name=""/>
        <dsp:cNvSpPr/>
      </dsp:nvSpPr>
      <dsp:spPr>
        <a:xfrm>
          <a:off x="7470204" y="375411"/>
          <a:ext cx="911908" cy="911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3EF14-3610-415E-83FB-707FE3252B4B}">
      <dsp:nvSpPr>
        <dsp:cNvPr id="0" name=""/>
        <dsp:cNvSpPr/>
      </dsp:nvSpPr>
      <dsp:spPr>
        <a:xfrm>
          <a:off x="7661704" y="566912"/>
          <a:ext cx="528906" cy="5289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52215-38CD-4577-9C04-97A260283E63}">
      <dsp:nvSpPr>
        <dsp:cNvPr id="0" name=""/>
        <dsp:cNvSpPr/>
      </dsp:nvSpPr>
      <dsp:spPr>
        <a:xfrm>
          <a:off x="8577521" y="375411"/>
          <a:ext cx="2149498" cy="91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>
              <a:latin typeface="Arial"/>
              <a:cs typeface="Arial"/>
            </a:rPr>
            <a:t>Have at least 2 reviews from friends and then 2 reviews from supervisor. </a:t>
          </a:r>
          <a:r>
            <a:rPr lang="en-DE" sz="1800" b="1" kern="1200">
              <a:latin typeface="Arial"/>
              <a:cs typeface="Arial"/>
            </a:rPr>
            <a:t>Must take your supervisor review.</a:t>
          </a:r>
          <a:endParaRPr lang="en-US" sz="1800" b="1" kern="1200" dirty="0">
            <a:latin typeface="Arial"/>
            <a:cs typeface="Arial"/>
          </a:endParaRPr>
        </a:p>
      </dsp:txBody>
      <dsp:txXfrm>
        <a:off x="8577521" y="375411"/>
        <a:ext cx="2149498" cy="911908"/>
      </dsp:txXfrm>
    </dsp:sp>
    <dsp:sp modelId="{05237F85-8149-482F-9D5B-42F5BC69FEDA}">
      <dsp:nvSpPr>
        <dsp:cNvPr id="0" name=""/>
        <dsp:cNvSpPr/>
      </dsp:nvSpPr>
      <dsp:spPr>
        <a:xfrm>
          <a:off x="207505" y="1814655"/>
          <a:ext cx="911908" cy="911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AB692-F177-439C-A6A5-838457CFE5EA}">
      <dsp:nvSpPr>
        <dsp:cNvPr id="0" name=""/>
        <dsp:cNvSpPr/>
      </dsp:nvSpPr>
      <dsp:spPr>
        <a:xfrm>
          <a:off x="399006" y="2006156"/>
          <a:ext cx="528906" cy="5289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1DD63-AFA0-4027-9A6B-1C3CA8B0E99F}">
      <dsp:nvSpPr>
        <dsp:cNvPr id="0" name=""/>
        <dsp:cNvSpPr/>
      </dsp:nvSpPr>
      <dsp:spPr>
        <a:xfrm>
          <a:off x="1314822" y="1814655"/>
          <a:ext cx="2149498" cy="91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>
              <a:latin typeface="Arial"/>
              <a:cs typeface="Arial"/>
            </a:rPr>
            <a:t>Must revise until you are confident.</a:t>
          </a:r>
          <a:endParaRPr lang="en-US" sz="1800" kern="1200" dirty="0">
            <a:latin typeface="Arial"/>
            <a:cs typeface="Arial"/>
          </a:endParaRPr>
        </a:p>
      </dsp:txBody>
      <dsp:txXfrm>
        <a:off x="1314822" y="1814655"/>
        <a:ext cx="2149498" cy="911908"/>
      </dsp:txXfrm>
    </dsp:sp>
    <dsp:sp modelId="{1A9BA947-2269-422B-8C76-80FBB6FB75FD}">
      <dsp:nvSpPr>
        <dsp:cNvPr id="0" name=""/>
        <dsp:cNvSpPr/>
      </dsp:nvSpPr>
      <dsp:spPr>
        <a:xfrm>
          <a:off x="3838854" y="1814655"/>
          <a:ext cx="911908" cy="911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2A845-2F9A-427D-AD60-4415A385E1DD}">
      <dsp:nvSpPr>
        <dsp:cNvPr id="0" name=""/>
        <dsp:cNvSpPr/>
      </dsp:nvSpPr>
      <dsp:spPr>
        <a:xfrm>
          <a:off x="4030355" y="2006156"/>
          <a:ext cx="528906" cy="5289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14211-D8FD-4121-BCCD-FAA64F7EA876}">
      <dsp:nvSpPr>
        <dsp:cNvPr id="0" name=""/>
        <dsp:cNvSpPr/>
      </dsp:nvSpPr>
      <dsp:spPr>
        <a:xfrm>
          <a:off x="4946172" y="1814655"/>
          <a:ext cx="2149498" cy="91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800" kern="1200">
              <a:latin typeface="Arial"/>
              <a:cs typeface="Arial"/>
            </a:rPr>
            <a:t>Automate redundant process.</a:t>
          </a:r>
          <a:endParaRPr lang="en-US" sz="1800" kern="1200" dirty="0">
            <a:latin typeface="Arial"/>
            <a:cs typeface="Arial"/>
          </a:endParaRPr>
        </a:p>
      </dsp:txBody>
      <dsp:txXfrm>
        <a:off x="4946172" y="1814655"/>
        <a:ext cx="2149498" cy="91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5741" y="6369559"/>
            <a:ext cx="2753746" cy="323968"/>
          </a:xfrm>
        </p:spPr>
        <p:txBody>
          <a:bodyPr/>
          <a:lstStyle/>
          <a:p>
            <a:fld id="{CE77DBFA-CBEA-42FA-ABAF-B210FDBDD65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37463" y="6357044"/>
            <a:ext cx="365760" cy="365760"/>
          </a:xfrm>
        </p:spPr>
        <p:txBody>
          <a:bodyPr/>
          <a:lstStyle/>
          <a:p>
            <a:fld id="{1FBA930D-127F-41A0-A320-84EFC266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0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457200" indent="-22860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6858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771688" y="6398836"/>
            <a:ext cx="2753746" cy="323968"/>
          </a:xfrm>
        </p:spPr>
        <p:txBody>
          <a:bodyPr/>
          <a:lstStyle/>
          <a:p>
            <a:fld id="{CE77DBFA-CBEA-42FA-ABAF-B210FDBDD65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673322" y="6377940"/>
            <a:ext cx="365760" cy="365760"/>
          </a:xfrm>
        </p:spPr>
        <p:txBody>
          <a:bodyPr/>
          <a:lstStyle/>
          <a:p>
            <a:fld id="{1FBA930D-127F-41A0-A320-84EFC266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>
            <a:lvl1pPr marL="228600" indent="-2286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457200" indent="-22860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6858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>
            <a:lvl1pPr marL="228600" indent="-228600">
              <a:buClr>
                <a:schemeClr val="tx1"/>
              </a:buClr>
              <a:buFont typeface="Wingdings" pitchFamily="2" charset="2"/>
              <a:buChar char="§"/>
              <a:defRPr/>
            </a:lvl1pPr>
            <a:lvl2pPr marL="457200" indent="-228600">
              <a:buClr>
                <a:schemeClr val="tx1"/>
              </a:buClr>
              <a:buFont typeface="Wingdings" pitchFamily="2" charset="2"/>
              <a:buChar char="§"/>
              <a:defRPr/>
            </a:lvl2pPr>
            <a:lvl3pPr marL="685800" indent="-228600">
              <a:buClr>
                <a:schemeClr val="tx1"/>
              </a:buClr>
              <a:buFont typeface="Wingdings" pitchFamily="2" charset="2"/>
              <a:buChar char="§"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defRPr/>
            </a:lvl4pPr>
            <a:lvl5pPr marL="1143000" indent="-228600">
              <a:buClr>
                <a:schemeClr val="tx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473438" y="6396872"/>
            <a:ext cx="2753746" cy="323968"/>
          </a:xfrm>
        </p:spPr>
        <p:txBody>
          <a:bodyPr/>
          <a:lstStyle/>
          <a:p>
            <a:fld id="{CE77DBFA-CBEA-42FA-ABAF-B210FDBDD65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1538852" y="6355080"/>
            <a:ext cx="365760" cy="365760"/>
          </a:xfrm>
        </p:spPr>
        <p:txBody>
          <a:bodyPr/>
          <a:lstStyle/>
          <a:p>
            <a:fld id="{1FBA930D-127F-41A0-A320-84EFC266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7676" y="6377940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E77DBFA-CBEA-42FA-ABAF-B210FDBDD650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7212" y="6359008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FBA930D-127F-41A0-A320-84EFC266A0A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8DA3F0-4937-9044-A316-D29082C51AC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518750" y="197241"/>
            <a:ext cx="2391240" cy="38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/>
        </a:buClr>
        <a:buFont typeface="Wingdings" pitchFamily="2" charset="2"/>
        <a:buChar char="§"/>
        <a:defRPr sz="18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erj.com/articles/cs-267/" TargetMode="External"/><Relationship Id="rId7" Type="http://schemas.openxmlformats.org/officeDocument/2006/relationships/hyperlink" Target="https://kenscourses.com/tc1019fall2016/syndicated/agile-development-2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stileex.xyz/methode-agile-developpement-logiciels/" TargetMode="Externa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243EE0-8437-D990-916F-422DA51CCDD0}"/>
              </a:ext>
            </a:extLst>
          </p:cNvPr>
          <p:cNvSpPr txBox="1"/>
          <p:nvPr/>
        </p:nvSpPr>
        <p:spPr>
          <a:xfrm>
            <a:off x="100208" y="1052187"/>
            <a:ext cx="4554087" cy="3018772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0" cap="all" spc="200"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How to excel in your Master Thesis !</a:t>
            </a:r>
            <a:endParaRPr lang="en-US" sz="2800" b="1" cap="all" spc="200" dirty="0">
              <a:solidFill>
                <a:srgbClr val="262626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51B4C-D79B-AC65-34C3-6EA5E47F70C3}"/>
              </a:ext>
            </a:extLst>
          </p:cNvPr>
          <p:cNvSpPr txBox="1"/>
          <p:nvPr/>
        </p:nvSpPr>
        <p:spPr>
          <a:xfrm>
            <a:off x="1038321" y="4991372"/>
            <a:ext cx="2410650" cy="123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Presented By:</a:t>
            </a: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Aditya Mehta </a:t>
            </a:r>
          </a:p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Bhupender Kumar Saini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BAAEF-3E73-4D85-9A3C-E40FEAFAE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D99FB434-314E-8983-3FB9-7276BBD94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1581" y="640080"/>
            <a:ext cx="5263134" cy="526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BAEC-0479-97E2-B2EF-2C11A3FC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24" y="423032"/>
            <a:ext cx="7729728" cy="59436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 fontScale="90000"/>
          </a:bodyPr>
          <a:lstStyle/>
          <a:p>
            <a:r>
              <a:rPr lang="en-DE" dirty="0">
                <a:solidFill>
                  <a:srgbClr val="262626"/>
                </a:solidFill>
              </a:rPr>
              <a:t>Defense Presentation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BBB5E682-2F7E-EF4C-93D1-160D45A0C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529" y="1576687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Present your results and defend your work</a:t>
            </a:r>
          </a:p>
          <a:p>
            <a:r>
              <a:rPr lang="en-US" dirty="0">
                <a:latin typeface="Arial"/>
                <a:cs typeface="Arial"/>
              </a:rPr>
              <a:t>Presentation should convey complete picture of your master thesis including methodology, contribution, future work, and conclusion.</a:t>
            </a:r>
          </a:p>
          <a:p>
            <a:r>
              <a:rPr lang="en-US" dirty="0">
                <a:latin typeface="Arial"/>
                <a:cs typeface="Arial"/>
              </a:rPr>
              <a:t>Timeline is after 6 months of thesis writing time</a:t>
            </a:r>
          </a:p>
          <a:p>
            <a:r>
              <a:rPr lang="en-US" dirty="0">
                <a:latin typeface="Arial"/>
                <a:cs typeface="Arial"/>
              </a:rPr>
              <a:t>Check if this date falls in the next semester to identify if you should enroll for next semester</a:t>
            </a:r>
          </a:p>
          <a:p>
            <a:r>
              <a:rPr lang="en-US" dirty="0">
                <a:latin typeface="Arial"/>
                <a:cs typeface="Arial"/>
              </a:rPr>
              <a:t>Answer questions and propose future work possibilities</a:t>
            </a:r>
          </a:p>
        </p:txBody>
      </p:sp>
    </p:spTree>
    <p:extLst>
      <p:ext uri="{BB962C8B-B14F-4D97-AF65-F5344CB8AC3E}">
        <p14:creationId xmlns:p14="http://schemas.microsoft.com/office/powerpoint/2010/main" val="378516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BAEC-0479-97E2-B2EF-2C11A3FC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24" y="423032"/>
            <a:ext cx="7729728" cy="59436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 fontScale="90000"/>
          </a:bodyPr>
          <a:lstStyle/>
          <a:p>
            <a:r>
              <a:rPr lang="en-DE">
                <a:solidFill>
                  <a:srgbClr val="262626"/>
                </a:solidFill>
              </a:rPr>
              <a:t>Questions?</a:t>
            </a:r>
            <a:endParaRPr lang="en-US"/>
          </a:p>
        </p:txBody>
      </p:sp>
      <p:pic>
        <p:nvPicPr>
          <p:cNvPr id="5" name="Graphic 5" descr="Questions with solid fill">
            <a:extLst>
              <a:ext uri="{FF2B5EF4-FFF2-40B4-BE49-F238E27FC236}">
                <a16:creationId xmlns:a16="http://schemas.microsoft.com/office/drawing/2014/main" id="{FF47B3EF-C191-02FA-8F05-320920F8C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2329" y="1309987"/>
            <a:ext cx="3567792" cy="3526971"/>
          </a:xfrm>
        </p:spPr>
      </p:pic>
    </p:spTree>
    <p:extLst>
      <p:ext uri="{BB962C8B-B14F-4D97-AF65-F5344CB8AC3E}">
        <p14:creationId xmlns:p14="http://schemas.microsoft.com/office/powerpoint/2010/main" val="41135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553E-2625-8B7B-0B47-84795968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8" name="Flowchart: Document 29">
            <a:extLst>
              <a:ext uri="{FF2B5EF4-FFF2-40B4-BE49-F238E27FC236}">
                <a16:creationId xmlns:a16="http://schemas.microsoft.com/office/drawing/2014/main" id="{E00CB378-DFD4-4445-9070-10932FECE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38904633-F26F-4DC7-81EC-6052B9294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1B445860-B56D-4493-ABC4-1E16D6CEC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FE3A98-949F-52C0-908D-DD8513DC69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616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2EEB-6DA2-FD8E-7A42-30E81DDF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26" y="290134"/>
            <a:ext cx="7729728" cy="1188720"/>
          </a:xfrm>
        </p:spPr>
        <p:txBody>
          <a:bodyPr/>
          <a:lstStyle/>
          <a:p>
            <a:r>
              <a:rPr lang="en-DE"/>
              <a:t>Motivation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2F8064-E601-B98A-4E38-41C6FC6387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787660"/>
              </p:ext>
            </p:extLst>
          </p:nvPr>
        </p:nvGraphicFramePr>
        <p:xfrm>
          <a:off x="1592466" y="1828802"/>
          <a:ext cx="8811440" cy="4627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89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73A5-C8CE-A144-280D-5E58C226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14" y="200194"/>
            <a:ext cx="7729728" cy="624265"/>
          </a:xfrm>
        </p:spPr>
        <p:txBody>
          <a:bodyPr>
            <a:normAutofit fontScale="90000"/>
          </a:bodyPr>
          <a:lstStyle/>
          <a:p>
            <a:r>
              <a:rPr lang="en-GB"/>
              <a:t>background</a:t>
            </a:r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3F6FF3-448D-645A-FEFB-80C75FA5B44E}"/>
              </a:ext>
            </a:extLst>
          </p:cNvPr>
          <p:cNvSpPr txBox="1"/>
          <p:nvPr/>
        </p:nvSpPr>
        <p:spPr>
          <a:xfrm>
            <a:off x="282414" y="891781"/>
            <a:ext cx="3614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800" dirty="0"/>
              <a:t>Roles and responsibility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771A2E9-25F0-FF43-B164-8149E72FC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482996"/>
              </p:ext>
            </p:extLst>
          </p:nvPr>
        </p:nvGraphicFramePr>
        <p:xfrm>
          <a:off x="914400" y="1259174"/>
          <a:ext cx="10328223" cy="539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4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713A-4A77-9B4B-E874-63206168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77" y="523613"/>
            <a:ext cx="7729728" cy="594360"/>
          </a:xfrm>
        </p:spPr>
        <p:txBody>
          <a:bodyPr>
            <a:normAutofit fontScale="90000"/>
          </a:bodyPr>
          <a:lstStyle/>
          <a:p>
            <a:r>
              <a:rPr lang="en-DE" dirty="0"/>
              <a:t>Types of master thesis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3CBA712-C746-9702-A7A6-1BA29146F1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899089"/>
              </p:ext>
            </p:extLst>
          </p:nvPr>
        </p:nvGraphicFramePr>
        <p:xfrm>
          <a:off x="349769" y="1738859"/>
          <a:ext cx="5466412" cy="278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25D342B-6C7A-7658-7462-95DC222C62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731511"/>
              </p:ext>
            </p:extLst>
          </p:nvPr>
        </p:nvGraphicFramePr>
        <p:xfrm>
          <a:off x="6700603" y="1738859"/>
          <a:ext cx="5304020" cy="26382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12804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3546F-119F-659A-DBF1-0B12085D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5" y="245164"/>
            <a:ext cx="772972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DE">
                <a:solidFill>
                  <a:srgbClr val="262626"/>
                </a:solidFill>
              </a:rPr>
              <a:t>identifying master thesis topic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60A928-95CF-7E83-A461-02B0343047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2613609"/>
              </p:ext>
            </p:extLst>
          </p:nvPr>
        </p:nvGraphicFramePr>
        <p:xfrm>
          <a:off x="875260" y="1903908"/>
          <a:ext cx="9842707" cy="202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DECED41-1798-1D46-EEB6-D713F1F470C5}"/>
              </a:ext>
            </a:extLst>
          </p:cNvPr>
          <p:cNvSpPr txBox="1"/>
          <p:nvPr/>
        </p:nvSpPr>
        <p:spPr>
          <a:xfrm>
            <a:off x="875260" y="4502380"/>
            <a:ext cx="837367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DE" dirty="0">
                <a:latin typeface="Arial"/>
                <a:cs typeface="Arial"/>
              </a:rPr>
              <a:t>Look for open master thesis topic in industry or university.</a:t>
            </a:r>
            <a:endParaRPr lang="en-US" dirty="0">
              <a:latin typeface="Arial"/>
              <a:cs typeface="Arial"/>
            </a:endParaRPr>
          </a:p>
          <a:p>
            <a:r>
              <a:rPr lang="en-DE" dirty="0">
                <a:latin typeface="Arial"/>
                <a:cs typeface="Arial"/>
              </a:rPr>
              <a:t>Ask professor if he has something to offer.</a:t>
            </a:r>
          </a:p>
          <a:p>
            <a:r>
              <a:rPr lang="en-DE" dirty="0">
                <a:latin typeface="Arial"/>
                <a:cs typeface="Arial"/>
              </a:rPr>
              <a:t>Discuss with colleague (thesis should not be an activity in isolation).</a:t>
            </a:r>
          </a:p>
          <a:p>
            <a:r>
              <a:rPr lang="en-DE" dirty="0">
                <a:latin typeface="Arial"/>
                <a:cs typeface="Arial"/>
              </a:rPr>
              <a:t>Gain sufficient practical experience before registering master thesis.</a:t>
            </a:r>
            <a:endParaRPr lang="en-DE" dirty="0"/>
          </a:p>
          <a:p>
            <a:r>
              <a:rPr lang="en-DE" dirty="0">
                <a:latin typeface="Arial"/>
                <a:cs typeface="Arial"/>
              </a:rPr>
              <a:t>Create a pilot or demo project before promising big things.</a:t>
            </a:r>
          </a:p>
          <a:p>
            <a:r>
              <a:rPr lang="en-DE" dirty="0">
                <a:latin typeface="Arial"/>
                <a:cs typeface="Arial"/>
              </a:rPr>
              <a:t>Check if your seminar or research topic can be extended to a thesis.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6030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3ABD-7912-6312-B989-050A82C1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6" y="365085"/>
            <a:ext cx="7729728" cy="549314"/>
          </a:xfrm>
        </p:spPr>
        <p:txBody>
          <a:bodyPr>
            <a:normAutofit fontScale="90000"/>
          </a:bodyPr>
          <a:lstStyle/>
          <a:p>
            <a:r>
              <a:rPr lang="en-GB"/>
              <a:t>A</a:t>
            </a:r>
            <a:r>
              <a:rPr lang="en-DE"/>
              <a:t>pproaching professor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28F7AD9-9676-88DE-6D82-476DA3088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1149023"/>
              </p:ext>
            </p:extLst>
          </p:nvPr>
        </p:nvGraphicFramePr>
        <p:xfrm>
          <a:off x="6096000" y="1821453"/>
          <a:ext cx="5587998" cy="2680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128776-C468-81B8-9F00-5D84FDDCB44D}"/>
              </a:ext>
            </a:extLst>
          </p:cNvPr>
          <p:cNvSpPr txBox="1"/>
          <p:nvPr/>
        </p:nvSpPr>
        <p:spPr>
          <a:xfrm>
            <a:off x="508002" y="2192420"/>
            <a:ext cx="5862818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latin typeface="Arial"/>
                <a:cs typeface="Arial"/>
              </a:rPr>
              <a:t>Be adaptive, flexible, and take feedback on your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latin typeface="Arial"/>
                <a:cs typeface="Arial"/>
              </a:rPr>
              <a:t>Write a proposal of your idea beforehand.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latin typeface="Arial"/>
                <a:cs typeface="Arial"/>
              </a:rPr>
              <a:t>Look for state of art in your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latin typeface="Arial"/>
                <a:cs typeface="Arial"/>
              </a:rPr>
              <a:t>What one single problem are you trying to solve? 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2000" dirty="0">
                <a:latin typeface="Arial"/>
                <a:cs typeface="Arial"/>
              </a:rPr>
              <a:t>What contribution do you intend to make based on your hypothesis?</a:t>
            </a:r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B13625E-9D89-CF79-FEAF-02CB6AD5B85C}"/>
              </a:ext>
            </a:extLst>
          </p:cNvPr>
          <p:cNvCxnSpPr/>
          <p:nvPr/>
        </p:nvCxnSpPr>
        <p:spPr>
          <a:xfrm flipV="1">
            <a:off x="8889167" y="3822492"/>
            <a:ext cx="0" cy="1514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AF4D580-43AE-7FC8-3773-7F31F79142D4}"/>
              </a:ext>
            </a:extLst>
          </p:cNvPr>
          <p:cNvSpPr txBox="1"/>
          <p:nvPr/>
        </p:nvSpPr>
        <p:spPr>
          <a:xfrm>
            <a:off x="7658028" y="5336498"/>
            <a:ext cx="24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Your master thesis topic</a:t>
            </a:r>
          </a:p>
        </p:txBody>
      </p:sp>
    </p:spTree>
    <p:extLst>
      <p:ext uri="{BB962C8B-B14F-4D97-AF65-F5344CB8AC3E}">
        <p14:creationId xmlns:p14="http://schemas.microsoft.com/office/powerpoint/2010/main" val="404662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E718-B885-65DC-ECC8-F2CF48352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320242"/>
            <a:ext cx="4879901" cy="1188720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600"/>
              <a:t>Working on master thesis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87E742-62E5-4562-F585-F57FDBB1D06A}"/>
              </a:ext>
            </a:extLst>
          </p:cNvPr>
          <p:cNvSpPr txBox="1"/>
          <p:nvPr/>
        </p:nvSpPr>
        <p:spPr>
          <a:xfrm>
            <a:off x="344774" y="1896240"/>
            <a:ext cx="5585628" cy="40934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Thesis is about consuming and producing quality scientific contributions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Approach a problem systematically.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Evaluation should be roughly 2/3 part.</a:t>
            </a:r>
          </a:p>
          <a:p>
            <a:r>
              <a:rPr lang="en-US" dirty="0">
                <a:latin typeface="Arial"/>
                <a:cs typeface="Arial"/>
              </a:rPr>
              <a:t>Use tools such as Zotero, Mendeley</a:t>
            </a:r>
          </a:p>
          <a:p>
            <a:r>
              <a:rPr lang="en-US" dirty="0">
                <a:latin typeface="Arial"/>
                <a:cs typeface="Arial"/>
              </a:rPr>
              <a:t>Try to automate what is redundant.</a:t>
            </a:r>
          </a:p>
          <a:p>
            <a:r>
              <a:rPr lang="en-US" dirty="0">
                <a:latin typeface="Arial"/>
                <a:cs typeface="Arial"/>
              </a:rPr>
              <a:t>Take logs of experiment.</a:t>
            </a:r>
          </a:p>
          <a:p>
            <a:r>
              <a:rPr lang="en-US" dirty="0">
                <a:latin typeface="Arial"/>
                <a:cs typeface="Arial"/>
              </a:rPr>
              <a:t>Share your progress, embrace feedbacks.</a:t>
            </a:r>
          </a:p>
          <a:p>
            <a:r>
              <a:rPr lang="en-US" dirty="0">
                <a:latin typeface="Arial"/>
                <a:cs typeface="Arial"/>
              </a:rPr>
              <a:t>Ask for help.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No strict rules for length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Organize/use tags to arrange various things</a:t>
            </a:r>
          </a:p>
          <a:p>
            <a:r>
              <a:rPr lang="en-US" dirty="0">
                <a:latin typeface="Arial"/>
                <a:cs typeface="Arial"/>
              </a:rPr>
              <a:t>Freeze things 1-2 weeks before submission</a:t>
            </a:r>
            <a:endParaRPr lang="en-US" dirty="0"/>
          </a:p>
          <a:p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0DA1A9-368A-4D9A-878A-912107704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-2"/>
            <a:ext cx="6096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404172-2F68-4F1F-982B-51543F664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157" y="479893"/>
            <a:ext cx="5123687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EA95B3D-6CDE-4748-B2E7-E76B0307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3355" y="644485"/>
            <a:ext cx="4756891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CC2B0D46-CC75-25B9-090E-1E5F248D7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41977" y="987887"/>
            <a:ext cx="2161366" cy="1539973"/>
          </a:xfrm>
          <a:prstGeom prst="rect">
            <a:avLst/>
          </a:prstGeom>
        </p:spPr>
      </p:pic>
      <p:pic>
        <p:nvPicPr>
          <p:cNvPr id="11" name="Picture 10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0F5E75E-BB41-376C-F9D0-FF0DA9BA8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76491" y="914602"/>
            <a:ext cx="2090609" cy="1673584"/>
          </a:xfrm>
          <a:prstGeom prst="rect">
            <a:avLst/>
          </a:prstGeom>
        </p:spPr>
      </p:pic>
      <p:pic>
        <p:nvPicPr>
          <p:cNvPr id="8" name="Picture 7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5BACCC2-4BD9-00BA-DE1F-9BF2E1B11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941976" y="3481290"/>
            <a:ext cx="4425123" cy="15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4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BAEC-0479-97E2-B2EF-2C11A3FC2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24" y="423032"/>
            <a:ext cx="7729728" cy="59436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 fontScale="90000"/>
          </a:bodyPr>
          <a:lstStyle/>
          <a:p>
            <a:r>
              <a:rPr lang="en-DE">
                <a:solidFill>
                  <a:srgbClr val="262626"/>
                </a:solidFill>
              </a:rPr>
              <a:t>Writing Master thesis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0B4870F-5D1E-98A5-2C5B-B58818904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885500"/>
              </p:ext>
            </p:extLst>
          </p:nvPr>
        </p:nvGraphicFramePr>
        <p:xfrm>
          <a:off x="501737" y="1878012"/>
          <a:ext cx="10934525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5946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MasterThesis_Bhupender_2022_v2</Template>
  <TotalTime>60</TotalTime>
  <Words>567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Parcel</vt:lpstr>
      <vt:lpstr>PowerPoint Presentation</vt:lpstr>
      <vt:lpstr>AGENDA</vt:lpstr>
      <vt:lpstr>Motivation</vt:lpstr>
      <vt:lpstr>background</vt:lpstr>
      <vt:lpstr>Types of master thesis</vt:lpstr>
      <vt:lpstr>identifying master thesis topic</vt:lpstr>
      <vt:lpstr>Approaching professor</vt:lpstr>
      <vt:lpstr>Working on master thesis</vt:lpstr>
      <vt:lpstr>Writing Master thesis</vt:lpstr>
      <vt:lpstr>Defense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Mehta</dc:creator>
  <cp:lastModifiedBy>Bhupender Kumar Saini</cp:lastModifiedBy>
  <cp:revision>17</cp:revision>
  <dcterms:created xsi:type="dcterms:W3CDTF">2022-08-07T14:52:15Z</dcterms:created>
  <dcterms:modified xsi:type="dcterms:W3CDTF">2022-08-17T18:34:53Z</dcterms:modified>
</cp:coreProperties>
</file>