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D5AE-06E2-4508-A51F-C81B6FDAA23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7101-C334-42C7-9C12-B3FB642D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Swaminathan</a:t>
            </a:r>
            <a:r>
              <a:rPr lang="en-US" dirty="0" smtClean="0"/>
              <a:t> 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3" y="407324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Aum</a:t>
            </a:r>
            <a:r>
              <a:rPr lang="en-US" dirty="0" smtClean="0"/>
              <a:t> </a:t>
            </a:r>
            <a:r>
              <a:rPr lang="en-US" dirty="0" err="1" smtClean="0"/>
              <a:t>Amma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6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Max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4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823" y="2295522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257577" y="2295522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98081" y="2290758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67835" y="2290758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0223" y="4733937"/>
            <a:ext cx="1580606" cy="517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409977" y="4733937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0481" y="4729173"/>
            <a:ext cx="1580606" cy="5272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0235" y="4729173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9159" y="3448055"/>
            <a:ext cx="1580606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/>
          <p:cNvSpPr/>
          <p:nvPr/>
        </p:nvSpPr>
        <p:spPr>
          <a:xfrm>
            <a:off x="3238913" y="3448055"/>
            <a:ext cx="334465" cy="522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05841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/>
          <p:cNvSpPr/>
          <p:nvPr/>
        </p:nvSpPr>
        <p:spPr>
          <a:xfrm>
            <a:off x="877223" y="2541044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/>
          <p:cNvSpPr/>
          <p:nvPr/>
        </p:nvSpPr>
        <p:spPr>
          <a:xfrm>
            <a:off x="6673195" y="253627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5" name="Straight Connector 24"/>
          <p:cNvCxnSpPr>
            <a:stCxn id="20" idx="7"/>
          </p:cNvCxnSpPr>
          <p:nvPr/>
        </p:nvCxnSpPr>
        <p:spPr>
          <a:xfrm flipV="1">
            <a:off x="931857" y="1857375"/>
            <a:ext cx="9374" cy="693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1857" y="1857375"/>
            <a:ext cx="5168492" cy="10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02668" y="1873385"/>
            <a:ext cx="14833" cy="41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6"/>
          </p:cNvCxnSpPr>
          <p:nvPr/>
        </p:nvCxnSpPr>
        <p:spPr>
          <a:xfrm>
            <a:off x="1269849" y="2573048"/>
            <a:ext cx="1969064" cy="875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62813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8" name="Oval 37"/>
          <p:cNvSpPr/>
          <p:nvPr/>
        </p:nvSpPr>
        <p:spPr>
          <a:xfrm>
            <a:off x="3834195" y="3681455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Oval 41"/>
          <p:cNvSpPr/>
          <p:nvPr/>
        </p:nvSpPr>
        <p:spPr>
          <a:xfrm>
            <a:off x="1319454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4" name="Oval 43"/>
          <p:cNvSpPr/>
          <p:nvPr/>
        </p:nvSpPr>
        <p:spPr>
          <a:xfrm>
            <a:off x="990836" y="49790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8" name="Straight Arrow Connector 47"/>
          <p:cNvCxnSpPr>
            <a:stCxn id="42" idx="1"/>
          </p:cNvCxnSpPr>
          <p:nvPr/>
        </p:nvCxnSpPr>
        <p:spPr>
          <a:xfrm flipV="1">
            <a:off x="1328828" y="3970569"/>
            <a:ext cx="1910085" cy="1017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3" idx="5"/>
            <a:endCxn id="11" idx="1"/>
          </p:cNvCxnSpPr>
          <p:nvPr/>
        </p:nvCxnSpPr>
        <p:spPr>
          <a:xfrm flipV="1">
            <a:off x="1670181" y="4990430"/>
            <a:ext cx="4550054" cy="38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3" idx="3"/>
          </p:cNvCxnSpPr>
          <p:nvPr/>
        </p:nvCxnSpPr>
        <p:spPr>
          <a:xfrm flipH="1">
            <a:off x="6220235" y="2590911"/>
            <a:ext cx="462334" cy="2138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8" idx="0"/>
          </p:cNvCxnSpPr>
          <p:nvPr/>
        </p:nvCxnSpPr>
        <p:spPr>
          <a:xfrm flipV="1">
            <a:off x="3866199" y="2818036"/>
            <a:ext cx="2201636" cy="863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5"/>
          </p:cNvCxnSpPr>
          <p:nvPr/>
        </p:nvCxnSpPr>
        <p:spPr>
          <a:xfrm>
            <a:off x="4217447" y="3736089"/>
            <a:ext cx="1948154" cy="991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615547" y="4974681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7" name="Straight Arrow Connector 66"/>
          <p:cNvCxnSpPr>
            <a:stCxn id="44" idx="7"/>
          </p:cNvCxnSpPr>
          <p:nvPr/>
        </p:nvCxnSpPr>
        <p:spPr>
          <a:xfrm flipH="1" flipV="1">
            <a:off x="257577" y="2813272"/>
            <a:ext cx="787893" cy="217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30046" y="1854926"/>
            <a:ext cx="13063" cy="3579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013370" y="22907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11464836" y="226027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400904" y="463772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1852370" y="46072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0432865" y="33706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71" idx="6"/>
            <a:endCxn id="72" idx="2"/>
          </p:cNvCxnSpPr>
          <p:nvPr/>
        </p:nvCxnSpPr>
        <p:spPr>
          <a:xfrm flipV="1">
            <a:off x="9548948" y="2521533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5"/>
            <a:endCxn id="75" idx="1"/>
          </p:cNvCxnSpPr>
          <p:nvPr/>
        </p:nvCxnSpPr>
        <p:spPr>
          <a:xfrm>
            <a:off x="9470514" y="2736752"/>
            <a:ext cx="1040785" cy="71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7"/>
            <a:endCxn id="75" idx="3"/>
          </p:cNvCxnSpPr>
          <p:nvPr/>
        </p:nvCxnSpPr>
        <p:spPr>
          <a:xfrm flipV="1">
            <a:off x="9858048" y="3816615"/>
            <a:ext cx="653251" cy="897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3" idx="0"/>
            <a:endCxn id="71" idx="4"/>
          </p:cNvCxnSpPr>
          <p:nvPr/>
        </p:nvCxnSpPr>
        <p:spPr>
          <a:xfrm flipH="1" flipV="1">
            <a:off x="9281159" y="2813272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3" idx="6"/>
            <a:endCxn id="74" idx="2"/>
          </p:cNvCxnSpPr>
          <p:nvPr/>
        </p:nvCxnSpPr>
        <p:spPr>
          <a:xfrm flipV="1">
            <a:off x="9936482" y="4868497"/>
            <a:ext cx="1915888" cy="3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7"/>
            <a:endCxn id="72" idx="3"/>
          </p:cNvCxnSpPr>
          <p:nvPr/>
        </p:nvCxnSpPr>
        <p:spPr>
          <a:xfrm flipV="1">
            <a:off x="10890009" y="2706270"/>
            <a:ext cx="653261" cy="740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5"/>
            <a:endCxn id="74" idx="1"/>
          </p:cNvCxnSpPr>
          <p:nvPr/>
        </p:nvCxnSpPr>
        <p:spPr>
          <a:xfrm>
            <a:off x="10890009" y="3816615"/>
            <a:ext cx="1040795" cy="867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2" idx="4"/>
            <a:endCxn id="74" idx="0"/>
          </p:cNvCxnSpPr>
          <p:nvPr/>
        </p:nvCxnSpPr>
        <p:spPr>
          <a:xfrm>
            <a:off x="11732625" y="2782790"/>
            <a:ext cx="387534" cy="182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1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2750" y="249976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40684" y="34968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849391" y="448531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750726" y="311371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4"/>
            <a:endCxn id="22" idx="0"/>
          </p:cNvCxnSpPr>
          <p:nvPr/>
        </p:nvCxnSpPr>
        <p:spPr>
          <a:xfrm flipH="1">
            <a:off x="10108473" y="3004859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23" idx="0"/>
          </p:cNvCxnSpPr>
          <p:nvPr/>
        </p:nvCxnSpPr>
        <p:spPr>
          <a:xfrm>
            <a:off x="10108473" y="401940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5"/>
            <a:endCxn id="24" idx="1"/>
          </p:cNvCxnSpPr>
          <p:nvPr/>
        </p:nvCxnSpPr>
        <p:spPr>
          <a:xfrm>
            <a:off x="10302184" y="2928339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1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92979" y="2491052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988623" y="350560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97330" y="449402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98665" y="312241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0" idx="4"/>
            <a:endCxn id="31" idx="0"/>
          </p:cNvCxnSpPr>
          <p:nvPr/>
        </p:nvCxnSpPr>
        <p:spPr>
          <a:xfrm flipH="1">
            <a:off x="7256412" y="3013566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4"/>
            <a:endCxn id="32" idx="0"/>
          </p:cNvCxnSpPr>
          <p:nvPr/>
        </p:nvCxnSpPr>
        <p:spPr>
          <a:xfrm>
            <a:off x="7256412" y="4028114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3" idx="1"/>
          </p:cNvCxnSpPr>
          <p:nvPr/>
        </p:nvCxnSpPr>
        <p:spPr>
          <a:xfrm>
            <a:off x="7450123" y="2937046"/>
            <a:ext cx="526976" cy="261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885499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881143" y="35012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889850" y="448966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9" idx="4"/>
            <a:endCxn id="40" idx="0"/>
          </p:cNvCxnSpPr>
          <p:nvPr/>
        </p:nvCxnSpPr>
        <p:spPr>
          <a:xfrm flipH="1">
            <a:off x="5148932" y="300921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4"/>
            <a:endCxn id="41" idx="0"/>
          </p:cNvCxnSpPr>
          <p:nvPr/>
        </p:nvCxnSpPr>
        <p:spPr>
          <a:xfrm>
            <a:off x="5148932" y="4023758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95588" y="250846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2891232" y="35230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8" idx="4"/>
            <a:endCxn id="49" idx="0"/>
          </p:cNvCxnSpPr>
          <p:nvPr/>
        </p:nvCxnSpPr>
        <p:spPr>
          <a:xfrm flipH="1">
            <a:off x="3159021" y="3030980"/>
            <a:ext cx="4356" cy="492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4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BFS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845040" y="2482345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74479" y="336626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183186" y="435468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724600" y="3296593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112131" y="185532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 flipH="1">
            <a:off x="9442268" y="3004859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9442268" y="3888777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6" idx="1"/>
          </p:cNvCxnSpPr>
          <p:nvPr/>
        </p:nvCxnSpPr>
        <p:spPr>
          <a:xfrm>
            <a:off x="10112829" y="3004859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3" idx="7"/>
          </p:cNvCxnSpPr>
          <p:nvPr/>
        </p:nvCxnSpPr>
        <p:spPr>
          <a:xfrm flipH="1">
            <a:off x="10302184" y="2116578"/>
            <a:ext cx="809947" cy="44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97481" y="2477989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26920" y="336190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35627" y="4350331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77041" y="3292237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3" idx="4"/>
            <a:endCxn id="14" idx="0"/>
          </p:cNvCxnSpPr>
          <p:nvPr/>
        </p:nvCxnSpPr>
        <p:spPr>
          <a:xfrm flipH="1">
            <a:off x="6694709" y="3000503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4"/>
            <a:endCxn id="15" idx="0"/>
          </p:cNvCxnSpPr>
          <p:nvPr/>
        </p:nvCxnSpPr>
        <p:spPr>
          <a:xfrm>
            <a:off x="6694709" y="3884421"/>
            <a:ext cx="8707" cy="465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6" idx="1"/>
          </p:cNvCxnSpPr>
          <p:nvPr/>
        </p:nvCxnSpPr>
        <p:spPr>
          <a:xfrm>
            <a:off x="7365270" y="3000503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6043" y="2486696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05482" y="337061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55603" y="330094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2" idx="4"/>
            <a:endCxn id="23" idx="0"/>
          </p:cNvCxnSpPr>
          <p:nvPr/>
        </p:nvCxnSpPr>
        <p:spPr>
          <a:xfrm flipH="1">
            <a:off x="3973271" y="3009210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25" idx="1"/>
          </p:cNvCxnSpPr>
          <p:nvPr/>
        </p:nvCxnSpPr>
        <p:spPr>
          <a:xfrm>
            <a:off x="4643832" y="3009210"/>
            <a:ext cx="690205" cy="368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73514" y="2482340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02953" y="3366258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4"/>
            <a:endCxn id="30" idx="0"/>
          </p:cNvCxnSpPr>
          <p:nvPr/>
        </p:nvCxnSpPr>
        <p:spPr>
          <a:xfrm flipH="1">
            <a:off x="2270742" y="3004854"/>
            <a:ext cx="670561" cy="361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61978" y="2477984"/>
            <a:ext cx="535578" cy="5225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3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Disjoint Set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262347" y="4031673"/>
            <a:ext cx="906088" cy="368531"/>
            <a:chOff x="1262347" y="4031673"/>
            <a:chExt cx="906088" cy="368531"/>
          </a:xfrm>
        </p:grpSpPr>
        <p:sp>
          <p:nvSpPr>
            <p:cNvPr id="4" name="Rectangle 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7489" y="3216584"/>
            <a:ext cx="886288" cy="368194"/>
            <a:chOff x="1877489" y="321658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1877489" y="321901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8105" y="321658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026524" y="3584778"/>
            <a:ext cx="154380" cy="679225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1317" y="5375948"/>
            <a:ext cx="83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883" y="5390989"/>
            <a:ext cx="71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label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95841" y="4941717"/>
            <a:ext cx="906088" cy="368531"/>
            <a:chOff x="395841" y="4941717"/>
            <a:chExt cx="906088" cy="368531"/>
          </a:xfrm>
        </p:grpSpPr>
        <p:sp>
          <p:nvSpPr>
            <p:cNvPr id="17" name="Rectangle 1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endCxn id="4" idx="2"/>
          </p:cNvCxnSpPr>
          <p:nvPr/>
        </p:nvCxnSpPr>
        <p:spPr>
          <a:xfrm flipV="1">
            <a:off x="1149531" y="4397433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97573" y="3359237"/>
            <a:ext cx="64008" cy="6400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Rectangle 22"/>
          <p:cNvSpPr/>
          <p:nvPr/>
        </p:nvSpPr>
        <p:spPr>
          <a:xfrm>
            <a:off x="1919841" y="4950424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29439" y="4950425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698171" y="4397433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339456" y="4027319"/>
            <a:ext cx="906088" cy="368531"/>
            <a:chOff x="1262347" y="4031673"/>
            <a:chExt cx="906088" cy="368531"/>
          </a:xfrm>
        </p:grpSpPr>
        <p:sp>
          <p:nvSpPr>
            <p:cNvPr id="34" name="Rectangle 33"/>
            <p:cNvSpPr/>
            <p:nvPr/>
          </p:nvSpPr>
          <p:spPr>
            <a:xfrm>
              <a:off x="1262347" y="4031673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1945" y="4031674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72950" y="4937363"/>
            <a:ext cx="906088" cy="368531"/>
            <a:chOff x="395841" y="4941717"/>
            <a:chExt cx="906088" cy="368531"/>
          </a:xfrm>
        </p:grpSpPr>
        <p:sp>
          <p:nvSpPr>
            <p:cNvPr id="37" name="Rectangle 36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>
            <a:endCxn id="34" idx="2"/>
          </p:cNvCxnSpPr>
          <p:nvPr/>
        </p:nvCxnSpPr>
        <p:spPr>
          <a:xfrm flipV="1">
            <a:off x="6226640" y="4393079"/>
            <a:ext cx="41623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96950" y="4946070"/>
            <a:ext cx="606829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06548" y="4946071"/>
            <a:ext cx="296490" cy="368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6775280" y="4393079"/>
            <a:ext cx="963411" cy="74613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848802" y="4919944"/>
            <a:ext cx="906088" cy="368531"/>
            <a:chOff x="395841" y="4941717"/>
            <a:chExt cx="906088" cy="368531"/>
          </a:xfrm>
        </p:grpSpPr>
        <p:sp>
          <p:nvSpPr>
            <p:cNvPr id="44" name="Rectangle 43"/>
            <p:cNvSpPr/>
            <p:nvPr/>
          </p:nvSpPr>
          <p:spPr>
            <a:xfrm>
              <a:off x="395841" y="4941717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05439" y="4941718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3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7635431" y="2635134"/>
            <a:ext cx="885270" cy="365761"/>
            <a:chOff x="6654529" y="2252748"/>
            <a:chExt cx="885270" cy="365761"/>
          </a:xfrm>
        </p:grpSpPr>
        <p:sp>
          <p:nvSpPr>
            <p:cNvPr id="13" name="Rectangle 12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4013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3" y="3832389"/>
            <a:ext cx="7230483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Circularly Linked List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94313" y="2635135"/>
            <a:ext cx="906088" cy="368531"/>
            <a:chOff x="1313411" y="2252749"/>
            <a:chExt cx="906088" cy="368531"/>
          </a:xfrm>
        </p:grpSpPr>
        <p:sp>
          <p:nvSpPr>
            <p:cNvPr id="5" name="Rectangle 4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86688" y="2627160"/>
            <a:ext cx="886288" cy="368194"/>
            <a:chOff x="3105786" y="2244774"/>
            <a:chExt cx="886288" cy="368194"/>
          </a:xfrm>
        </p:grpSpPr>
        <p:sp>
          <p:nvSpPr>
            <p:cNvPr id="7" name="Rectangle 6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069766" y="2809702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843056" y="2635135"/>
            <a:ext cx="906088" cy="368869"/>
            <a:chOff x="4862154" y="2252749"/>
            <a:chExt cx="906088" cy="368869"/>
          </a:xfrm>
        </p:grpSpPr>
        <p:sp>
          <p:nvSpPr>
            <p:cNvPr id="11" name="Rectangle 10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618509" y="2812811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820819" y="280658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35431" y="2635135"/>
            <a:ext cx="606829" cy="36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5029" y="2635134"/>
            <a:ext cx="275672" cy="36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94313" y="222781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02920" y="24051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67695" y="22472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76302" y="242454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8425" y="223889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032" y="241623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01051" y="2147457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63146" y="2330337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49433" y="1723508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19994" y="224997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379228" y="2815583"/>
            <a:ext cx="0" cy="47625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12571" y="3291840"/>
            <a:ext cx="5766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 flipH="1" flipV="1">
            <a:off x="2597728" y="3000895"/>
            <a:ext cx="14844" cy="29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6" y="3926309"/>
            <a:ext cx="7230483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2136367" y="27292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28520" y="2864208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/>
          <p:cNvSpPr/>
          <p:nvPr/>
        </p:nvSpPr>
        <p:spPr>
          <a:xfrm>
            <a:off x="4145442" y="273358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defined Process 40"/>
          <p:cNvSpPr/>
          <p:nvPr/>
        </p:nvSpPr>
        <p:spPr>
          <a:xfrm>
            <a:off x="6161645" y="2742096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defined Process 45"/>
          <p:cNvSpPr/>
          <p:nvPr/>
        </p:nvSpPr>
        <p:spPr>
          <a:xfrm>
            <a:off x="8170720" y="27463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181395" y="3047088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37708" y="2867316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190583" y="3050196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146909" y="2861093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199784" y="3043973"/>
            <a:ext cx="1045028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125404" y="28610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62128" y="3013493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9248" y="2200104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91343" y="2382984"/>
            <a:ext cx="631167" cy="48767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69317" y="180109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19252" y="23441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6172" y="247996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47255" y="300643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7078" y="235527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3998" y="249105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45081" y="3017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45373" y="234696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62293" y="248273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373376" y="300920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prev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528347" y="219456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9225079" y="2377442"/>
            <a:ext cx="465364" cy="7000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6607" y="1795553"/>
            <a:ext cx="52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tail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42" y="4148808"/>
            <a:ext cx="8846063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9251" y="2094811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9250" y="237424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9250" y="30806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19249" y="3368376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70257" y="2430846"/>
            <a:ext cx="3108" cy="63931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13026" y="396523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3025" y="424568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4031" y="3415193"/>
            <a:ext cx="0" cy="5388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22359" y="4897623"/>
            <a:ext cx="673331" cy="282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22358" y="5178071"/>
            <a:ext cx="673331" cy="130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64031" y="4306027"/>
            <a:ext cx="9334" cy="58185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33184" y="521359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96242" y="2067102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38352" y="2252753"/>
            <a:ext cx="964277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6311" y="169303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5835" y="203661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12716" y="2488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8606" y="302859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15487" y="348025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31377" y="391252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18258" y="4455627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4144" y="48213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70" y="1600041"/>
            <a:ext cx="2706859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94313" y="2019993"/>
            <a:ext cx="906088" cy="368531"/>
            <a:chOff x="1313411" y="2252749"/>
            <a:chExt cx="906088" cy="368531"/>
          </a:xfrm>
        </p:grpSpPr>
        <p:sp>
          <p:nvSpPr>
            <p:cNvPr id="32" name="Rectangle 31"/>
            <p:cNvSpPr/>
            <p:nvPr/>
          </p:nvSpPr>
          <p:spPr>
            <a:xfrm>
              <a:off x="1313411" y="2252749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23009" y="2252750"/>
              <a:ext cx="296490" cy="3685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86688" y="2012018"/>
            <a:ext cx="886288" cy="368194"/>
            <a:chOff x="3105786" y="2244774"/>
            <a:chExt cx="886288" cy="368194"/>
          </a:xfrm>
        </p:grpSpPr>
        <p:sp>
          <p:nvSpPr>
            <p:cNvPr id="35" name="Rectangle 34"/>
            <p:cNvSpPr/>
            <p:nvPr/>
          </p:nvSpPr>
          <p:spPr>
            <a:xfrm>
              <a:off x="3105786" y="2247208"/>
              <a:ext cx="606829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16402" y="2244774"/>
              <a:ext cx="275672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3069766" y="2194560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843056" y="2019993"/>
            <a:ext cx="906088" cy="368869"/>
            <a:chOff x="4862154" y="2252749"/>
            <a:chExt cx="906088" cy="368869"/>
          </a:xfrm>
        </p:grpSpPr>
        <p:sp>
          <p:nvSpPr>
            <p:cNvPr id="42" name="Rectangle 41"/>
            <p:cNvSpPr/>
            <p:nvPr/>
          </p:nvSpPr>
          <p:spPr>
            <a:xfrm>
              <a:off x="4862154" y="2252749"/>
              <a:ext cx="606829" cy="368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471752" y="2252749"/>
              <a:ext cx="29649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6618509" y="2197669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820819" y="2191444"/>
            <a:ext cx="1016922" cy="277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635431" y="2019992"/>
            <a:ext cx="885270" cy="365761"/>
            <a:chOff x="6654529" y="2252748"/>
            <a:chExt cx="885270" cy="365761"/>
          </a:xfrm>
        </p:grpSpPr>
        <p:sp>
          <p:nvSpPr>
            <p:cNvPr id="69" name="Rectangle 68"/>
            <p:cNvSpPr/>
            <p:nvPr/>
          </p:nvSpPr>
          <p:spPr>
            <a:xfrm>
              <a:off x="6654529" y="2252749"/>
              <a:ext cx="606829" cy="363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64127" y="2252748"/>
              <a:ext cx="275672" cy="365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69144" y="2406281"/>
              <a:ext cx="64008" cy="6400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294313" y="1612669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02920" y="179000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67695" y="16320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76302" y="180940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88425" y="162375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97032" y="180109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next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40389" y="2962103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endCxn id="32" idx="2"/>
          </p:cNvCxnSpPr>
          <p:nvPr/>
        </p:nvCxnSpPr>
        <p:spPr>
          <a:xfrm flipV="1">
            <a:off x="2590803" y="2385753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313710" y="332786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19994" y="163483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804859" y="295655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7955273" y="2380208"/>
            <a:ext cx="6925" cy="75645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78180" y="3322317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0" y="3893587"/>
            <a:ext cx="628552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8916777" y="550943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174560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2089259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4876791" y="550346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43364" y="4472172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872654" y="4487079"/>
            <a:ext cx="793840" cy="101638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41234" y="4483253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19306" y="466344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3713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84615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368947" y="311047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924420" y="444328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08644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34125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23343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48824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919182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4663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953621" y="5706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879102" y="5709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804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277685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51110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193865" y="591866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6220" cy="1325563"/>
          </a:xfrm>
        </p:spPr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5203762" y="181537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2421769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</a:t>
            </a:r>
            <a:endParaRPr lang="en-US" dirty="0"/>
          </a:p>
        </p:txBody>
      </p:sp>
      <p:sp>
        <p:nvSpPr>
          <p:cNvPr id="6" name="Flowchart: Predefined Process 5"/>
          <p:cNvSpPr/>
          <p:nvPr/>
        </p:nvSpPr>
        <p:spPr>
          <a:xfrm>
            <a:off x="8340431" y="291542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defined Process 6"/>
          <p:cNvSpPr/>
          <p:nvPr/>
        </p:nvSpPr>
        <p:spPr>
          <a:xfrm>
            <a:off x="1111129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/>
          </a:p>
        </p:txBody>
      </p:sp>
      <p:sp>
        <p:nvSpPr>
          <p:cNvPr id="8" name="Flowchart: Predefined Process 7"/>
          <p:cNvSpPr/>
          <p:nvPr/>
        </p:nvSpPr>
        <p:spPr>
          <a:xfrm>
            <a:off x="6991693" y="4211547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3890350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48</a:t>
            </a:r>
            <a:endParaRPr lang="en-US" dirty="0"/>
          </a:p>
        </p:txBody>
      </p:sp>
      <p:sp>
        <p:nvSpPr>
          <p:cNvPr id="10" name="Flowchart: Predefined Process 9"/>
          <p:cNvSpPr/>
          <p:nvPr/>
        </p:nvSpPr>
        <p:spPr>
          <a:xfrm>
            <a:off x="9809012" y="4248238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50524" y="2039312"/>
            <a:ext cx="2117548" cy="8761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2624" y="2040988"/>
            <a:ext cx="2429361" cy="87444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471355" y="3139364"/>
            <a:ext cx="1008605" cy="110887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97131" y="3142132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edefined Process 20"/>
          <p:cNvSpPr/>
          <p:nvPr/>
        </p:nvSpPr>
        <p:spPr>
          <a:xfrm>
            <a:off x="357443" y="5506233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</a:t>
            </a:r>
            <a:endParaRPr lang="en-US" dirty="0"/>
          </a:p>
        </p:txBody>
      </p:sp>
      <p:sp>
        <p:nvSpPr>
          <p:cNvPr id="22" name="Flowchart: Predefined Process 21"/>
          <p:cNvSpPr/>
          <p:nvPr/>
        </p:nvSpPr>
        <p:spPr>
          <a:xfrm>
            <a:off x="1864816" y="5500690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endParaRPr lang="en-US" dirty="0"/>
          </a:p>
        </p:txBody>
      </p:sp>
      <p:sp>
        <p:nvSpPr>
          <p:cNvPr id="23" name="Flowchart: Predefined Process 22"/>
          <p:cNvSpPr/>
          <p:nvPr/>
        </p:nvSpPr>
        <p:spPr>
          <a:xfrm>
            <a:off x="3170721" y="5500689"/>
            <a:ext cx="1054359" cy="447869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51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73037" y="447217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3436" y="4484310"/>
            <a:ext cx="556612" cy="101637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74993" y="3171858"/>
            <a:ext cx="725958" cy="1028518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326865" y="3144901"/>
            <a:ext cx="816004" cy="110610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70217" y="197566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41867" y="1945180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5675" y="314221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0619" y="3136673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7488" y="32545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29151" y="321148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9" y="451381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8896" y="4508275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right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438" y="4519358"/>
            <a:ext cx="6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left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852670" y="444881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68554" y="444605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91527" y="569850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317008" y="570127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98900" y="570959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824381" y="5712358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198448" y="5712361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123929" y="5715129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025069" y="4418346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50550" y="4421114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436523" y="2219501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35135" y="3316785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73179" y="332787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49433" y="4641280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78776" y="465236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0687" y="5907584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53242" y="5918666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30376" y="5907583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65313" y="4630192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21080" y="1111138"/>
            <a:ext cx="29649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763190" y="1296789"/>
            <a:ext cx="789712" cy="518589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1149" y="74538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root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3360575" y="4474942"/>
            <a:ext cx="596285" cy="1028517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9837541" y="4437742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0077785" y="4649588"/>
            <a:ext cx="6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data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4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239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DSA</vt:lpstr>
      <vt:lpstr>Linked List</vt:lpstr>
      <vt:lpstr>Circularly Linked List</vt:lpstr>
      <vt:lpstr>Doubly Linked List</vt:lpstr>
      <vt:lpstr>Stack</vt:lpstr>
      <vt:lpstr>Queue</vt:lpstr>
      <vt:lpstr>Binary Tree</vt:lpstr>
      <vt:lpstr>BST</vt:lpstr>
      <vt:lpstr>Min Heap</vt:lpstr>
      <vt:lpstr>Max Heap</vt:lpstr>
      <vt:lpstr>Graph</vt:lpstr>
      <vt:lpstr>DFS</vt:lpstr>
      <vt:lpstr>BFS</vt:lpstr>
      <vt:lpstr>Disjoint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Swaminathan</dc:creator>
  <cp:lastModifiedBy>amrita</cp:lastModifiedBy>
  <cp:revision>68</cp:revision>
  <dcterms:created xsi:type="dcterms:W3CDTF">2019-06-06T05:06:09Z</dcterms:created>
  <dcterms:modified xsi:type="dcterms:W3CDTF">2019-10-11T05:06:37Z</dcterms:modified>
</cp:coreProperties>
</file>