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e02c15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e02c15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e02c15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e02c15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02c15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02c15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e02c15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3e02c15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e02c15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e02c15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e02c15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e02c15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NETSPARKER FOUND VULNERABILITIES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NETSPARKER FOUND VULNERABILITIES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373"/>
            <a:ext cx="9144001" cy="49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NETSPARKER REPORT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450"/>
            <a:ext cx="9144001" cy="440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REPORT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851"/>
            <a:ext cx="8708301" cy="50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