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3f39e14c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e3f39e14c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3f39e14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3f39e14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3f39e14c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3f39e14c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3f39e14c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3f39e14c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3f39e14c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3f39e14c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3f39e14c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3f39e14c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3f39e14c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3f39e14c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3f39e14c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3f39e14c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3f39e14c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3f39e14c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J0E8xPPLlCgnDiyxfMZxDH-jmN6Dr656/view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ETHICAL HACKING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2" title="TASK 3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5125" y="8572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438850" y="250800"/>
            <a:ext cx="370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TARGET</a:t>
            </a:r>
            <a:r>
              <a:rPr lang="en"/>
              <a:t> - </a:t>
            </a:r>
            <a:r>
              <a:rPr lang="en"/>
              <a:t>http://testasp.vulnweb.com/</a:t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479775" y="844050"/>
            <a:ext cx="53493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TOOL USED </a:t>
            </a:r>
            <a:r>
              <a:rPr lang="en"/>
              <a:t>-  WIRESHARK.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ATTACK</a:t>
            </a:r>
            <a:r>
              <a:rPr lang="en"/>
              <a:t> - PACKET SNIFFING.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IMPACT </a:t>
            </a:r>
            <a:r>
              <a:rPr lang="en"/>
              <a:t>- THE ATTACKER CAN STEEL THE USER LOGIN    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CREDENTIALS WHICH CAN BE USED BY THE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HACKER TO HARM THE USER.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530900" y="168975"/>
            <a:ext cx="521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STEPS TO REPRODUCE: </a:t>
            </a:r>
            <a:endParaRPr b="1"/>
          </a:p>
        </p:txBody>
      </p:sp>
      <p:sp>
        <p:nvSpPr>
          <p:cNvPr id="67" name="Google Shape;67;p15"/>
          <p:cNvSpPr txBox="1"/>
          <p:nvPr/>
        </p:nvSpPr>
        <p:spPr>
          <a:xfrm>
            <a:off x="735475" y="578100"/>
            <a:ext cx="301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1)</a:t>
            </a:r>
            <a:r>
              <a:rPr lang="en"/>
              <a:t> OPEN THE WIRESHARK TOOL.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925" y="987225"/>
            <a:ext cx="7675848" cy="3860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459300" y="240575"/>
            <a:ext cx="642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2)</a:t>
            </a:r>
            <a:r>
              <a:rPr lang="en"/>
              <a:t> </a:t>
            </a:r>
            <a:r>
              <a:rPr b="1" lang="en"/>
              <a:t>VISIT THE WEBSITE</a:t>
            </a:r>
            <a:r>
              <a:rPr lang="en"/>
              <a:t> -  </a:t>
            </a:r>
            <a:r>
              <a:rPr lang="en"/>
              <a:t>ht</a:t>
            </a:r>
            <a:r>
              <a:rPr lang="en"/>
              <a:t>tp://testasp.vulnweb.com/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600" y="640775"/>
            <a:ext cx="8227210" cy="419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/>
        </p:nvSpPr>
        <p:spPr>
          <a:xfrm>
            <a:off x="551400" y="240575"/>
            <a:ext cx="40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3) </a:t>
            </a:r>
            <a:r>
              <a:rPr lang="en"/>
              <a:t>GO TO LOGIN PANEL IN THE WEBSITE.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575" y="640775"/>
            <a:ext cx="8110844" cy="4197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/>
        </p:nvSpPr>
        <p:spPr>
          <a:xfrm>
            <a:off x="316125" y="179200"/>
            <a:ext cx="598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4)</a:t>
            </a:r>
            <a:r>
              <a:rPr lang="en"/>
              <a:t> ENTER USERNAME AND PASSWORD AND CLICK ON LOGIN.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975" y="579400"/>
            <a:ext cx="8736041" cy="425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/>
        </p:nvSpPr>
        <p:spPr>
          <a:xfrm>
            <a:off x="367250" y="128075"/>
            <a:ext cx="870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5) </a:t>
            </a:r>
            <a:r>
              <a:rPr lang="en"/>
              <a:t>GO TO THE TOOL AND SEARCH FOR TCP AND IN THAT CHECK FOR LOGIN DETAILS.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225" y="528275"/>
            <a:ext cx="8771537" cy="4462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/>
        </p:nvSpPr>
        <p:spPr>
          <a:xfrm>
            <a:off x="336575" y="209900"/>
            <a:ext cx="8663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lt2"/>
                </a:highlight>
              </a:rPr>
              <a:t>6)</a:t>
            </a:r>
            <a:r>
              <a:rPr lang="en">
                <a:highlight>
                  <a:schemeClr val="lt2"/>
                </a:highlight>
              </a:rPr>
              <a:t> YOU CAN SEE THE PASSWORD AND USERNAME WHICH WAS TRANSFERRED AS HTTP REQUEST.</a:t>
            </a:r>
            <a:endParaRPr>
              <a:highlight>
                <a:schemeClr val="lt1"/>
              </a:highlight>
            </a:endParaRPr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325" y="825500"/>
            <a:ext cx="8317349" cy="401319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9" name="Google Shape;99;p20"/>
          <p:cNvSpPr txBox="1"/>
          <p:nvPr/>
        </p:nvSpPr>
        <p:spPr>
          <a:xfrm>
            <a:off x="479775" y="3687475"/>
            <a:ext cx="543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00"/>
                </a:highlight>
              </a:rPr>
              <a:t>PASSWORD AND USERNAME</a:t>
            </a:r>
            <a:endParaRPr>
              <a:solidFill>
                <a:schemeClr val="dk1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/>
        </p:nvSpPr>
        <p:spPr>
          <a:xfrm>
            <a:off x="520675" y="291725"/>
            <a:ext cx="8121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REMEDY</a:t>
            </a:r>
            <a:r>
              <a:rPr lang="en"/>
              <a:t> - SECURE THIS WEBSITE USING HTTPS WHICH CAN PREVENT PACKET SNIFFING ATTACKS.</a:t>
            </a:r>
            <a:endParaRPr/>
          </a:p>
        </p:txBody>
      </p:sp>
      <p:sp>
        <p:nvSpPr>
          <p:cNvPr id="105" name="Google Shape;105;p21"/>
          <p:cNvSpPr txBox="1"/>
          <p:nvPr/>
        </p:nvSpPr>
        <p:spPr>
          <a:xfrm>
            <a:off x="520675" y="3840875"/>
            <a:ext cx="7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PROCEEDING THE ATTACK VIDEO DEMO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