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19A86-AD0A-4972-9C78-9C6DFD7DA5C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222BF01-CDF5-4B28-868F-1A37FA866A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Fetch Picture</a:t>
          </a:r>
          <a:r>
            <a:rPr lang="en-US"/>
            <a:t>: Job worker fetches a picture based on user selection.</a:t>
          </a:r>
        </a:p>
      </dgm:t>
    </dgm:pt>
    <dgm:pt modelId="{A42BC7E9-61D0-4BE4-B553-E859DB1E2A5C}" type="parTrans" cxnId="{27239FCC-97FA-42B1-8F88-A384F06B9362}">
      <dgm:prSet/>
      <dgm:spPr/>
      <dgm:t>
        <a:bodyPr/>
        <a:lstStyle/>
        <a:p>
          <a:endParaRPr lang="en-US"/>
        </a:p>
      </dgm:t>
    </dgm:pt>
    <dgm:pt modelId="{A320DB83-B25F-4CD1-A524-BD56AB8FC634}" type="sibTrans" cxnId="{27239FCC-97FA-42B1-8F88-A384F06B9362}">
      <dgm:prSet/>
      <dgm:spPr/>
      <dgm:t>
        <a:bodyPr/>
        <a:lstStyle/>
        <a:p>
          <a:endParaRPr lang="en-US"/>
        </a:p>
      </dgm:t>
    </dgm:pt>
    <dgm:pt modelId="{EB166B79-B5A5-4A7A-8783-B8BED9F92C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Store Picture</a:t>
          </a:r>
          <a:r>
            <a:rPr lang="en-US"/>
            <a:t>: Job worker stores the picture URL in the database. (H2 DB)</a:t>
          </a:r>
        </a:p>
      </dgm:t>
    </dgm:pt>
    <dgm:pt modelId="{3C9DD3AA-1BCA-497C-BB82-23703695177E}" type="parTrans" cxnId="{3241E33A-8534-4D5B-8781-B805C04334CE}">
      <dgm:prSet/>
      <dgm:spPr/>
      <dgm:t>
        <a:bodyPr/>
        <a:lstStyle/>
        <a:p>
          <a:endParaRPr lang="en-US"/>
        </a:p>
      </dgm:t>
    </dgm:pt>
    <dgm:pt modelId="{85225B43-02AB-4EAF-9894-B1402C712421}" type="sibTrans" cxnId="{3241E33A-8534-4D5B-8781-B805C04334CE}">
      <dgm:prSet/>
      <dgm:spPr/>
      <dgm:t>
        <a:bodyPr/>
        <a:lstStyle/>
        <a:p>
          <a:endParaRPr lang="en-US"/>
        </a:p>
      </dgm:t>
    </dgm:pt>
    <dgm:pt modelId="{2E73DD86-38C6-449C-B4E7-6DDA4B4D825F}" type="pres">
      <dgm:prSet presAssocID="{AAC19A86-AD0A-4972-9C78-9C6DFD7DA5C3}" presName="root" presStyleCnt="0">
        <dgm:presLayoutVars>
          <dgm:dir/>
          <dgm:resizeHandles val="exact"/>
        </dgm:presLayoutVars>
      </dgm:prSet>
      <dgm:spPr/>
    </dgm:pt>
    <dgm:pt modelId="{987584E9-CD42-4DE4-A687-162747032314}" type="pres">
      <dgm:prSet presAssocID="{A222BF01-CDF5-4B28-868F-1A37FA866AA4}" presName="compNode" presStyleCnt="0"/>
      <dgm:spPr/>
    </dgm:pt>
    <dgm:pt modelId="{93A73A42-DDD7-4204-9336-888470F74630}" type="pres">
      <dgm:prSet presAssocID="{A222BF01-CDF5-4B28-868F-1A37FA866AA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334AA4B-6EA8-44FD-88BE-A573124A89D5}" type="pres">
      <dgm:prSet presAssocID="{A222BF01-CDF5-4B28-868F-1A37FA866A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753E8A-3C8A-4E5C-8013-7FEB2DA9CFC5}" type="pres">
      <dgm:prSet presAssocID="{A222BF01-CDF5-4B28-868F-1A37FA866AA4}" presName="spaceRect" presStyleCnt="0"/>
      <dgm:spPr/>
    </dgm:pt>
    <dgm:pt modelId="{E417A241-6139-471D-86C3-D33CE8C089C5}" type="pres">
      <dgm:prSet presAssocID="{A222BF01-CDF5-4B28-868F-1A37FA866AA4}" presName="textRect" presStyleLbl="revTx" presStyleIdx="0" presStyleCnt="2">
        <dgm:presLayoutVars>
          <dgm:chMax val="1"/>
          <dgm:chPref val="1"/>
        </dgm:presLayoutVars>
      </dgm:prSet>
      <dgm:spPr/>
    </dgm:pt>
    <dgm:pt modelId="{460D23CA-7958-4424-BA71-DB747D3DC7C9}" type="pres">
      <dgm:prSet presAssocID="{A320DB83-B25F-4CD1-A524-BD56AB8FC634}" presName="sibTrans" presStyleCnt="0"/>
      <dgm:spPr/>
    </dgm:pt>
    <dgm:pt modelId="{544D6222-B2CA-4670-806A-75A1619725DA}" type="pres">
      <dgm:prSet presAssocID="{EB166B79-B5A5-4A7A-8783-B8BED9F92C43}" presName="compNode" presStyleCnt="0"/>
      <dgm:spPr/>
    </dgm:pt>
    <dgm:pt modelId="{06E32879-FD21-461F-845A-8FEB99EC125E}" type="pres">
      <dgm:prSet presAssocID="{EB166B79-B5A5-4A7A-8783-B8BED9F92C4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13BCBB3-11B7-4D4A-83C9-EFCD5E0FAE7F}" type="pres">
      <dgm:prSet presAssocID="{EB166B79-B5A5-4A7A-8783-B8BED9F92C4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CF9221-1CE0-4F6B-9D9A-7518E5FF39D0}" type="pres">
      <dgm:prSet presAssocID="{EB166B79-B5A5-4A7A-8783-B8BED9F92C43}" presName="spaceRect" presStyleCnt="0"/>
      <dgm:spPr/>
    </dgm:pt>
    <dgm:pt modelId="{87AE7BB8-E3B8-47C3-BDF3-FC81922725C1}" type="pres">
      <dgm:prSet presAssocID="{EB166B79-B5A5-4A7A-8783-B8BED9F92C4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8BBA28-B64A-4320-A0CE-D7590F97BDAA}" type="presOf" srcId="{A222BF01-CDF5-4B28-868F-1A37FA866AA4}" destId="{E417A241-6139-471D-86C3-D33CE8C089C5}" srcOrd="0" destOrd="0" presId="urn:microsoft.com/office/officeart/2018/5/layout/IconLeafLabelList"/>
    <dgm:cxn modelId="{3241E33A-8534-4D5B-8781-B805C04334CE}" srcId="{AAC19A86-AD0A-4972-9C78-9C6DFD7DA5C3}" destId="{EB166B79-B5A5-4A7A-8783-B8BED9F92C43}" srcOrd="1" destOrd="0" parTransId="{3C9DD3AA-1BCA-497C-BB82-23703695177E}" sibTransId="{85225B43-02AB-4EAF-9894-B1402C712421}"/>
    <dgm:cxn modelId="{DBDA5196-9734-4D93-ABE6-3B6F39BF63D9}" type="presOf" srcId="{EB166B79-B5A5-4A7A-8783-B8BED9F92C43}" destId="{87AE7BB8-E3B8-47C3-BDF3-FC81922725C1}" srcOrd="0" destOrd="0" presId="urn:microsoft.com/office/officeart/2018/5/layout/IconLeafLabelList"/>
    <dgm:cxn modelId="{27239FCC-97FA-42B1-8F88-A384F06B9362}" srcId="{AAC19A86-AD0A-4972-9C78-9C6DFD7DA5C3}" destId="{A222BF01-CDF5-4B28-868F-1A37FA866AA4}" srcOrd="0" destOrd="0" parTransId="{A42BC7E9-61D0-4BE4-B553-E859DB1E2A5C}" sibTransId="{A320DB83-B25F-4CD1-A524-BD56AB8FC634}"/>
    <dgm:cxn modelId="{C9C15DF5-FBCC-48D1-93CC-A76EAB7895EC}" type="presOf" srcId="{AAC19A86-AD0A-4972-9C78-9C6DFD7DA5C3}" destId="{2E73DD86-38C6-449C-B4E7-6DDA4B4D825F}" srcOrd="0" destOrd="0" presId="urn:microsoft.com/office/officeart/2018/5/layout/IconLeafLabelList"/>
    <dgm:cxn modelId="{C64E931D-3AC1-4E4A-84EA-7883AC34F6F8}" type="presParOf" srcId="{2E73DD86-38C6-449C-B4E7-6DDA4B4D825F}" destId="{987584E9-CD42-4DE4-A687-162747032314}" srcOrd="0" destOrd="0" presId="urn:microsoft.com/office/officeart/2018/5/layout/IconLeafLabelList"/>
    <dgm:cxn modelId="{C43B17CA-A494-45AD-A48A-FDB8D85822A1}" type="presParOf" srcId="{987584E9-CD42-4DE4-A687-162747032314}" destId="{93A73A42-DDD7-4204-9336-888470F74630}" srcOrd="0" destOrd="0" presId="urn:microsoft.com/office/officeart/2018/5/layout/IconLeafLabelList"/>
    <dgm:cxn modelId="{BF173787-3AC4-4349-9DEB-385F376ECEA7}" type="presParOf" srcId="{987584E9-CD42-4DE4-A687-162747032314}" destId="{6334AA4B-6EA8-44FD-88BE-A573124A89D5}" srcOrd="1" destOrd="0" presId="urn:microsoft.com/office/officeart/2018/5/layout/IconLeafLabelList"/>
    <dgm:cxn modelId="{877B3AFA-FFD6-471E-B2D4-2A78CCD2A6B5}" type="presParOf" srcId="{987584E9-CD42-4DE4-A687-162747032314}" destId="{9A753E8A-3C8A-4E5C-8013-7FEB2DA9CFC5}" srcOrd="2" destOrd="0" presId="urn:microsoft.com/office/officeart/2018/5/layout/IconLeafLabelList"/>
    <dgm:cxn modelId="{0C003408-ECE3-4846-B3C0-3EA15CF20312}" type="presParOf" srcId="{987584E9-CD42-4DE4-A687-162747032314}" destId="{E417A241-6139-471D-86C3-D33CE8C089C5}" srcOrd="3" destOrd="0" presId="urn:microsoft.com/office/officeart/2018/5/layout/IconLeafLabelList"/>
    <dgm:cxn modelId="{51F800BA-E243-42AF-9C33-FECF149E3CFB}" type="presParOf" srcId="{2E73DD86-38C6-449C-B4E7-6DDA4B4D825F}" destId="{460D23CA-7958-4424-BA71-DB747D3DC7C9}" srcOrd="1" destOrd="0" presId="urn:microsoft.com/office/officeart/2018/5/layout/IconLeafLabelList"/>
    <dgm:cxn modelId="{3BCBCC08-A423-48C2-824A-037E55FF191C}" type="presParOf" srcId="{2E73DD86-38C6-449C-B4E7-6DDA4B4D825F}" destId="{544D6222-B2CA-4670-806A-75A1619725DA}" srcOrd="2" destOrd="0" presId="urn:microsoft.com/office/officeart/2018/5/layout/IconLeafLabelList"/>
    <dgm:cxn modelId="{7E0046A1-691D-4D76-A412-31EDE62A2408}" type="presParOf" srcId="{544D6222-B2CA-4670-806A-75A1619725DA}" destId="{06E32879-FD21-461F-845A-8FEB99EC125E}" srcOrd="0" destOrd="0" presId="urn:microsoft.com/office/officeart/2018/5/layout/IconLeafLabelList"/>
    <dgm:cxn modelId="{0759A53A-FC7C-4D41-A813-1DDAE3F3ACD9}" type="presParOf" srcId="{544D6222-B2CA-4670-806A-75A1619725DA}" destId="{313BCBB3-11B7-4D4A-83C9-EFCD5E0FAE7F}" srcOrd="1" destOrd="0" presId="urn:microsoft.com/office/officeart/2018/5/layout/IconLeafLabelList"/>
    <dgm:cxn modelId="{AAE600EA-8155-4842-A50A-576198A6C33D}" type="presParOf" srcId="{544D6222-B2CA-4670-806A-75A1619725DA}" destId="{24CF9221-1CE0-4F6B-9D9A-7518E5FF39D0}" srcOrd="2" destOrd="0" presId="urn:microsoft.com/office/officeart/2018/5/layout/IconLeafLabelList"/>
    <dgm:cxn modelId="{3AABA51E-72E1-4765-9407-3AB6FD548CBB}" type="presParOf" srcId="{544D6222-B2CA-4670-806A-75A1619725DA}" destId="{87AE7BB8-E3B8-47C3-BDF3-FC81922725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77778-9839-4D6F-A674-43C318CD43A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1411134-99F2-43D8-AF5F-D2B4D56CB038}">
      <dgm:prSet/>
      <dgm:spPr/>
      <dgm:t>
        <a:bodyPr/>
        <a:lstStyle/>
        <a:p>
          <a:r>
            <a:rPr lang="en-US"/>
            <a:t>Dockerization:</a:t>
          </a:r>
        </a:p>
      </dgm:t>
    </dgm:pt>
    <dgm:pt modelId="{8280BC59-080B-4FA8-9574-373E1DDE1C45}" type="parTrans" cxnId="{B60690FA-655C-44F7-B074-640C3701BF64}">
      <dgm:prSet/>
      <dgm:spPr/>
      <dgm:t>
        <a:bodyPr/>
        <a:lstStyle/>
        <a:p>
          <a:endParaRPr lang="en-US"/>
        </a:p>
      </dgm:t>
    </dgm:pt>
    <dgm:pt modelId="{1BE82104-25A4-476F-927F-613354B364BC}" type="sibTrans" cxnId="{B60690FA-655C-44F7-B074-640C3701BF64}">
      <dgm:prSet/>
      <dgm:spPr/>
      <dgm:t>
        <a:bodyPr/>
        <a:lstStyle/>
        <a:p>
          <a:endParaRPr lang="en-US"/>
        </a:p>
      </dgm:t>
    </dgm:pt>
    <dgm:pt modelId="{98F943E0-3F40-4C5F-865D-B836E8C4953D}">
      <dgm:prSet/>
      <dgm:spPr/>
      <dgm:t>
        <a:bodyPr/>
        <a:lstStyle/>
        <a:p>
          <a:r>
            <a:rPr lang="en-US"/>
            <a:t>Dockerfile for creating the application image.</a:t>
          </a:r>
        </a:p>
      </dgm:t>
    </dgm:pt>
    <dgm:pt modelId="{D4F51F3F-233B-42FC-AE4F-4DE865332846}" type="parTrans" cxnId="{A10E6293-B8D9-436B-9E41-09C7D6700265}">
      <dgm:prSet/>
      <dgm:spPr/>
      <dgm:t>
        <a:bodyPr/>
        <a:lstStyle/>
        <a:p>
          <a:endParaRPr lang="en-US"/>
        </a:p>
      </dgm:t>
    </dgm:pt>
    <dgm:pt modelId="{FF128CA6-D77D-4376-BDB2-6838B568B338}" type="sibTrans" cxnId="{A10E6293-B8D9-436B-9E41-09C7D6700265}">
      <dgm:prSet/>
      <dgm:spPr/>
      <dgm:t>
        <a:bodyPr/>
        <a:lstStyle/>
        <a:p>
          <a:endParaRPr lang="en-US"/>
        </a:p>
      </dgm:t>
    </dgm:pt>
    <dgm:pt modelId="{338AA1BD-F96E-4CE3-92FE-7370F6CDFCB1}">
      <dgm:prSet/>
      <dgm:spPr/>
      <dgm:t>
        <a:bodyPr/>
        <a:lstStyle/>
        <a:p>
          <a:r>
            <a:rPr lang="en-US"/>
            <a:t>Docker Compose for running the app with dependencies.</a:t>
          </a:r>
        </a:p>
      </dgm:t>
    </dgm:pt>
    <dgm:pt modelId="{1E88585B-031C-4D77-B32B-3A2ADB6348E2}" type="parTrans" cxnId="{3C3FACA9-F504-4E33-BE7B-1F5C477259C5}">
      <dgm:prSet/>
      <dgm:spPr/>
      <dgm:t>
        <a:bodyPr/>
        <a:lstStyle/>
        <a:p>
          <a:endParaRPr lang="en-US"/>
        </a:p>
      </dgm:t>
    </dgm:pt>
    <dgm:pt modelId="{D206D338-0111-4BA0-9497-EDACBEF32691}" type="sibTrans" cxnId="{3C3FACA9-F504-4E33-BE7B-1F5C477259C5}">
      <dgm:prSet/>
      <dgm:spPr/>
      <dgm:t>
        <a:bodyPr/>
        <a:lstStyle/>
        <a:p>
          <a:endParaRPr lang="en-US"/>
        </a:p>
      </dgm:t>
    </dgm:pt>
    <dgm:pt modelId="{BCEF3D4F-5790-4590-9396-EE55F23D9B9F}">
      <dgm:prSet/>
      <dgm:spPr/>
      <dgm:t>
        <a:bodyPr/>
        <a:lstStyle/>
        <a:p>
          <a:r>
            <a:rPr lang="en-US"/>
            <a:t>Docker Compose Setup:</a:t>
          </a:r>
        </a:p>
      </dgm:t>
    </dgm:pt>
    <dgm:pt modelId="{867192DD-54D7-443F-AD38-0D915991C840}" type="parTrans" cxnId="{CEF127D9-1BF8-4189-8A94-E1A93E27DF3B}">
      <dgm:prSet/>
      <dgm:spPr/>
      <dgm:t>
        <a:bodyPr/>
        <a:lstStyle/>
        <a:p>
          <a:endParaRPr lang="en-US"/>
        </a:p>
      </dgm:t>
    </dgm:pt>
    <dgm:pt modelId="{EB149E8F-5F05-47F2-956F-F4A365715840}" type="sibTrans" cxnId="{CEF127D9-1BF8-4189-8A94-E1A93E27DF3B}">
      <dgm:prSet/>
      <dgm:spPr/>
      <dgm:t>
        <a:bodyPr/>
        <a:lstStyle/>
        <a:p>
          <a:endParaRPr lang="en-US"/>
        </a:p>
      </dgm:t>
    </dgm:pt>
    <dgm:pt modelId="{8F16BAE9-8F2B-4994-8F81-4708A0644D56}">
      <dgm:prSet/>
      <dgm:spPr/>
      <dgm:t>
        <a:bodyPr/>
        <a:lstStyle/>
        <a:p>
          <a:r>
            <a:rPr lang="en-US" dirty="0"/>
            <a:t>Services: </a:t>
          </a:r>
        </a:p>
      </dgm:t>
    </dgm:pt>
    <dgm:pt modelId="{A9384432-B2A6-4B41-868D-64AB7B2425C3}" type="parTrans" cxnId="{16514683-1FF7-4CF1-B1B9-A639D72FE6DF}">
      <dgm:prSet/>
      <dgm:spPr/>
      <dgm:t>
        <a:bodyPr/>
        <a:lstStyle/>
        <a:p>
          <a:endParaRPr lang="en-US"/>
        </a:p>
      </dgm:t>
    </dgm:pt>
    <dgm:pt modelId="{B4140FF9-E80D-4C98-BA91-1178A4B4E7BC}" type="sibTrans" cxnId="{16514683-1FF7-4CF1-B1B9-A639D72FE6DF}">
      <dgm:prSet/>
      <dgm:spPr/>
      <dgm:t>
        <a:bodyPr/>
        <a:lstStyle/>
        <a:p>
          <a:endParaRPr lang="en-US"/>
        </a:p>
      </dgm:t>
    </dgm:pt>
    <dgm:pt modelId="{FB345A89-6337-473C-8B76-6B9AA5FD90F2}">
      <dgm:prSet/>
      <dgm:spPr/>
      <dgm:t>
        <a:bodyPr/>
        <a:lstStyle/>
        <a:p>
          <a:r>
            <a:rPr lang="en-US"/>
            <a:t>Camunda, Application, Database</a:t>
          </a:r>
        </a:p>
      </dgm:t>
    </dgm:pt>
    <dgm:pt modelId="{6D42967F-FBC9-4AFF-AA87-56C7C9E8E0DF}" type="parTrans" cxnId="{909CE544-07AB-4DBC-92F5-E8E2AE73251F}">
      <dgm:prSet/>
      <dgm:spPr/>
      <dgm:t>
        <a:bodyPr/>
        <a:lstStyle/>
        <a:p>
          <a:endParaRPr lang="en-US"/>
        </a:p>
      </dgm:t>
    </dgm:pt>
    <dgm:pt modelId="{49204EB6-E71E-443A-8D5C-74C0FB5C26A4}" type="sibTrans" cxnId="{909CE544-07AB-4DBC-92F5-E8E2AE73251F}">
      <dgm:prSet/>
      <dgm:spPr/>
      <dgm:t>
        <a:bodyPr/>
        <a:lstStyle/>
        <a:p>
          <a:endParaRPr lang="en-US"/>
        </a:p>
      </dgm:t>
    </dgm:pt>
    <dgm:pt modelId="{2FE57C9C-AFB3-4309-B173-DB9F23B2D0A8}">
      <dgm:prSet/>
      <dgm:spPr/>
      <dgm:t>
        <a:bodyPr/>
        <a:lstStyle/>
        <a:p>
          <a:r>
            <a:rPr lang="en-US"/>
            <a:t>Command:</a:t>
          </a:r>
        </a:p>
      </dgm:t>
    </dgm:pt>
    <dgm:pt modelId="{28377DE5-6D27-4480-8A0B-26C9358E8E02}" type="parTrans" cxnId="{500C33FE-28B8-4684-B083-212570BE7FE4}">
      <dgm:prSet/>
      <dgm:spPr/>
      <dgm:t>
        <a:bodyPr/>
        <a:lstStyle/>
        <a:p>
          <a:endParaRPr lang="en-US"/>
        </a:p>
      </dgm:t>
    </dgm:pt>
    <dgm:pt modelId="{81E5E09A-2765-429B-B304-BAD8EA2CCA0B}" type="sibTrans" cxnId="{500C33FE-28B8-4684-B083-212570BE7FE4}">
      <dgm:prSet/>
      <dgm:spPr/>
      <dgm:t>
        <a:bodyPr/>
        <a:lstStyle/>
        <a:p>
          <a:endParaRPr lang="en-US"/>
        </a:p>
      </dgm:t>
    </dgm:pt>
    <dgm:pt modelId="{5CEBEB08-685C-4631-8576-869C5CA21572}">
      <dgm:prSet/>
      <dgm:spPr/>
      <dgm:t>
        <a:bodyPr/>
        <a:lstStyle/>
        <a:p>
          <a:r>
            <a:rPr lang="en-IN"/>
            <a:t>docker</a:t>
          </a:r>
          <a:r>
            <a:rPr lang="en-US"/>
            <a:t> compose up -d</a:t>
          </a:r>
        </a:p>
      </dgm:t>
    </dgm:pt>
    <dgm:pt modelId="{4BEAC7A7-ADAC-48F8-A879-5F334DCB58D3}" type="parTrans" cxnId="{763F7D07-D8F8-4748-8545-8EC86F387074}">
      <dgm:prSet/>
      <dgm:spPr/>
      <dgm:t>
        <a:bodyPr/>
        <a:lstStyle/>
        <a:p>
          <a:endParaRPr lang="en-US"/>
        </a:p>
      </dgm:t>
    </dgm:pt>
    <dgm:pt modelId="{42FD2C90-33C8-4D6E-A43C-BBEAEBCD08ED}" type="sibTrans" cxnId="{763F7D07-D8F8-4748-8545-8EC86F387074}">
      <dgm:prSet/>
      <dgm:spPr/>
      <dgm:t>
        <a:bodyPr/>
        <a:lstStyle/>
        <a:p>
          <a:endParaRPr lang="en-US"/>
        </a:p>
      </dgm:t>
    </dgm:pt>
    <dgm:pt modelId="{0C94D4A9-4312-427B-B315-93EC52CEA50D}" type="pres">
      <dgm:prSet presAssocID="{80677778-9839-4D6F-A674-43C318CD43AF}" presName="linear" presStyleCnt="0">
        <dgm:presLayoutVars>
          <dgm:dir/>
          <dgm:animLvl val="lvl"/>
          <dgm:resizeHandles val="exact"/>
        </dgm:presLayoutVars>
      </dgm:prSet>
      <dgm:spPr/>
    </dgm:pt>
    <dgm:pt modelId="{D10DC1F7-48C1-4BB3-A530-5A4FABB44B1F}" type="pres">
      <dgm:prSet presAssocID="{21411134-99F2-43D8-AF5F-D2B4D56CB038}" presName="parentLin" presStyleCnt="0"/>
      <dgm:spPr/>
    </dgm:pt>
    <dgm:pt modelId="{510EE296-8A19-410A-8DFB-44022431707B}" type="pres">
      <dgm:prSet presAssocID="{21411134-99F2-43D8-AF5F-D2B4D56CB038}" presName="parentLeftMargin" presStyleLbl="node1" presStyleIdx="0" presStyleCnt="3"/>
      <dgm:spPr/>
    </dgm:pt>
    <dgm:pt modelId="{FC11F771-BD61-4BFF-99F6-786BFD669FD6}" type="pres">
      <dgm:prSet presAssocID="{21411134-99F2-43D8-AF5F-D2B4D56CB0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2F2405-EEEE-4D45-AC2C-3D1559EB326A}" type="pres">
      <dgm:prSet presAssocID="{21411134-99F2-43D8-AF5F-D2B4D56CB038}" presName="negativeSpace" presStyleCnt="0"/>
      <dgm:spPr/>
    </dgm:pt>
    <dgm:pt modelId="{D9D136A1-9C24-4526-983C-C4B9B56EF1A6}" type="pres">
      <dgm:prSet presAssocID="{21411134-99F2-43D8-AF5F-D2B4D56CB038}" presName="childText" presStyleLbl="conFgAcc1" presStyleIdx="0" presStyleCnt="3">
        <dgm:presLayoutVars>
          <dgm:bulletEnabled val="1"/>
        </dgm:presLayoutVars>
      </dgm:prSet>
      <dgm:spPr/>
    </dgm:pt>
    <dgm:pt modelId="{B1D43694-7C37-497F-B345-7BEB974B5F92}" type="pres">
      <dgm:prSet presAssocID="{1BE82104-25A4-476F-927F-613354B364BC}" presName="spaceBetweenRectangles" presStyleCnt="0"/>
      <dgm:spPr/>
    </dgm:pt>
    <dgm:pt modelId="{AB0BCEFD-D7BC-4513-9ED5-34F9BFAFE7BD}" type="pres">
      <dgm:prSet presAssocID="{BCEF3D4F-5790-4590-9396-EE55F23D9B9F}" presName="parentLin" presStyleCnt="0"/>
      <dgm:spPr/>
    </dgm:pt>
    <dgm:pt modelId="{E5530FC5-46D6-4FAF-A5BC-99C97FFD75D8}" type="pres">
      <dgm:prSet presAssocID="{BCEF3D4F-5790-4590-9396-EE55F23D9B9F}" presName="parentLeftMargin" presStyleLbl="node1" presStyleIdx="0" presStyleCnt="3"/>
      <dgm:spPr/>
    </dgm:pt>
    <dgm:pt modelId="{4DB49861-8B86-45EC-B38E-6C83BDDBE282}" type="pres">
      <dgm:prSet presAssocID="{BCEF3D4F-5790-4590-9396-EE55F23D9B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5C2D8C-09AF-433E-9750-3A6919DECFD0}" type="pres">
      <dgm:prSet presAssocID="{BCEF3D4F-5790-4590-9396-EE55F23D9B9F}" presName="negativeSpace" presStyleCnt="0"/>
      <dgm:spPr/>
    </dgm:pt>
    <dgm:pt modelId="{912133DA-2BD5-44A1-B328-9AF284016654}" type="pres">
      <dgm:prSet presAssocID="{BCEF3D4F-5790-4590-9396-EE55F23D9B9F}" presName="childText" presStyleLbl="conFgAcc1" presStyleIdx="1" presStyleCnt="3">
        <dgm:presLayoutVars>
          <dgm:bulletEnabled val="1"/>
        </dgm:presLayoutVars>
      </dgm:prSet>
      <dgm:spPr/>
    </dgm:pt>
    <dgm:pt modelId="{565F1FC5-3E68-45E4-B7A4-DE4EA2FF16BE}" type="pres">
      <dgm:prSet presAssocID="{EB149E8F-5F05-47F2-956F-F4A365715840}" presName="spaceBetweenRectangles" presStyleCnt="0"/>
      <dgm:spPr/>
    </dgm:pt>
    <dgm:pt modelId="{4E678342-11C7-4E2A-9BD3-B75AF770C9F5}" type="pres">
      <dgm:prSet presAssocID="{2FE57C9C-AFB3-4309-B173-DB9F23B2D0A8}" presName="parentLin" presStyleCnt="0"/>
      <dgm:spPr/>
    </dgm:pt>
    <dgm:pt modelId="{B0A52C00-1343-4969-9B0F-6926C3AC4F4D}" type="pres">
      <dgm:prSet presAssocID="{2FE57C9C-AFB3-4309-B173-DB9F23B2D0A8}" presName="parentLeftMargin" presStyleLbl="node1" presStyleIdx="1" presStyleCnt="3"/>
      <dgm:spPr/>
    </dgm:pt>
    <dgm:pt modelId="{696759EC-02DF-4FE9-A811-851210010A85}" type="pres">
      <dgm:prSet presAssocID="{2FE57C9C-AFB3-4309-B173-DB9F23B2D0A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0725C6-E96C-4EDE-B82A-66F39BE6A93E}" type="pres">
      <dgm:prSet presAssocID="{2FE57C9C-AFB3-4309-B173-DB9F23B2D0A8}" presName="negativeSpace" presStyleCnt="0"/>
      <dgm:spPr/>
    </dgm:pt>
    <dgm:pt modelId="{94F063CD-DEE8-4A01-866A-5B4682467B83}" type="pres">
      <dgm:prSet presAssocID="{2FE57C9C-AFB3-4309-B173-DB9F23B2D0A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3F7D07-D8F8-4748-8545-8EC86F387074}" srcId="{2FE57C9C-AFB3-4309-B173-DB9F23B2D0A8}" destId="{5CEBEB08-685C-4631-8576-869C5CA21572}" srcOrd="0" destOrd="0" parTransId="{4BEAC7A7-ADAC-48F8-A879-5F334DCB58D3}" sibTransId="{42FD2C90-33C8-4D6E-A43C-BBEAEBCD08ED}"/>
    <dgm:cxn modelId="{CEB97920-E57A-4A02-8CDA-18DCEB4DF4FF}" type="presOf" srcId="{2FE57C9C-AFB3-4309-B173-DB9F23B2D0A8}" destId="{B0A52C00-1343-4969-9B0F-6926C3AC4F4D}" srcOrd="0" destOrd="0" presId="urn:microsoft.com/office/officeart/2005/8/layout/list1"/>
    <dgm:cxn modelId="{5D3FE432-C951-4CCE-A149-8281362AC1F2}" type="presOf" srcId="{BCEF3D4F-5790-4590-9396-EE55F23D9B9F}" destId="{4DB49861-8B86-45EC-B38E-6C83BDDBE282}" srcOrd="1" destOrd="0" presId="urn:microsoft.com/office/officeart/2005/8/layout/list1"/>
    <dgm:cxn modelId="{2DEC6538-8517-486C-9AF8-19DF8A368DC0}" type="presOf" srcId="{FB345A89-6337-473C-8B76-6B9AA5FD90F2}" destId="{912133DA-2BD5-44A1-B328-9AF284016654}" srcOrd="0" destOrd="1" presId="urn:microsoft.com/office/officeart/2005/8/layout/list1"/>
    <dgm:cxn modelId="{909CE544-07AB-4DBC-92F5-E8E2AE73251F}" srcId="{8F16BAE9-8F2B-4994-8F81-4708A0644D56}" destId="{FB345A89-6337-473C-8B76-6B9AA5FD90F2}" srcOrd="0" destOrd="0" parTransId="{6D42967F-FBC9-4AFF-AA87-56C7C9E8E0DF}" sibTransId="{49204EB6-E71E-443A-8D5C-74C0FB5C26A4}"/>
    <dgm:cxn modelId="{A2C1716B-A6D9-49EE-BF58-B4B1FE997A8D}" type="presOf" srcId="{21411134-99F2-43D8-AF5F-D2B4D56CB038}" destId="{510EE296-8A19-410A-8DFB-44022431707B}" srcOrd="0" destOrd="0" presId="urn:microsoft.com/office/officeart/2005/8/layout/list1"/>
    <dgm:cxn modelId="{1508496F-0C84-4569-8D0E-E5D1D1AD4AE8}" type="presOf" srcId="{BCEF3D4F-5790-4590-9396-EE55F23D9B9F}" destId="{E5530FC5-46D6-4FAF-A5BC-99C97FFD75D8}" srcOrd="0" destOrd="0" presId="urn:microsoft.com/office/officeart/2005/8/layout/list1"/>
    <dgm:cxn modelId="{99CC4671-124A-40FE-9664-F5571EDFD99B}" type="presOf" srcId="{98F943E0-3F40-4C5F-865D-B836E8C4953D}" destId="{D9D136A1-9C24-4526-983C-C4B9B56EF1A6}" srcOrd="0" destOrd="0" presId="urn:microsoft.com/office/officeart/2005/8/layout/list1"/>
    <dgm:cxn modelId="{ED30A558-9AAB-4277-A414-418FE50D172C}" type="presOf" srcId="{80677778-9839-4D6F-A674-43C318CD43AF}" destId="{0C94D4A9-4312-427B-B315-93EC52CEA50D}" srcOrd="0" destOrd="0" presId="urn:microsoft.com/office/officeart/2005/8/layout/list1"/>
    <dgm:cxn modelId="{16514683-1FF7-4CF1-B1B9-A639D72FE6DF}" srcId="{BCEF3D4F-5790-4590-9396-EE55F23D9B9F}" destId="{8F16BAE9-8F2B-4994-8F81-4708A0644D56}" srcOrd="0" destOrd="0" parTransId="{A9384432-B2A6-4B41-868D-64AB7B2425C3}" sibTransId="{B4140FF9-E80D-4C98-BA91-1178A4B4E7BC}"/>
    <dgm:cxn modelId="{FD4CF887-53AB-4712-AC1B-735356AF57F1}" type="presOf" srcId="{8F16BAE9-8F2B-4994-8F81-4708A0644D56}" destId="{912133DA-2BD5-44A1-B328-9AF284016654}" srcOrd="0" destOrd="0" presId="urn:microsoft.com/office/officeart/2005/8/layout/list1"/>
    <dgm:cxn modelId="{B6D22691-EEB7-41BE-9F39-94953B2D72BA}" type="presOf" srcId="{21411134-99F2-43D8-AF5F-D2B4D56CB038}" destId="{FC11F771-BD61-4BFF-99F6-786BFD669FD6}" srcOrd="1" destOrd="0" presId="urn:microsoft.com/office/officeart/2005/8/layout/list1"/>
    <dgm:cxn modelId="{A10E6293-B8D9-436B-9E41-09C7D6700265}" srcId="{21411134-99F2-43D8-AF5F-D2B4D56CB038}" destId="{98F943E0-3F40-4C5F-865D-B836E8C4953D}" srcOrd="0" destOrd="0" parTransId="{D4F51F3F-233B-42FC-AE4F-4DE865332846}" sibTransId="{FF128CA6-D77D-4376-BDB2-6838B568B338}"/>
    <dgm:cxn modelId="{3C3FACA9-F504-4E33-BE7B-1F5C477259C5}" srcId="{21411134-99F2-43D8-AF5F-D2B4D56CB038}" destId="{338AA1BD-F96E-4CE3-92FE-7370F6CDFCB1}" srcOrd="1" destOrd="0" parTransId="{1E88585B-031C-4D77-B32B-3A2ADB6348E2}" sibTransId="{D206D338-0111-4BA0-9497-EDACBEF32691}"/>
    <dgm:cxn modelId="{3E28BBD0-4E05-418B-A2E5-836CF2C6EC48}" type="presOf" srcId="{2FE57C9C-AFB3-4309-B173-DB9F23B2D0A8}" destId="{696759EC-02DF-4FE9-A811-851210010A85}" srcOrd="1" destOrd="0" presId="urn:microsoft.com/office/officeart/2005/8/layout/list1"/>
    <dgm:cxn modelId="{C5B969D1-91F4-4AD3-9FAB-D2F5D37B5125}" type="presOf" srcId="{338AA1BD-F96E-4CE3-92FE-7370F6CDFCB1}" destId="{D9D136A1-9C24-4526-983C-C4B9B56EF1A6}" srcOrd="0" destOrd="1" presId="urn:microsoft.com/office/officeart/2005/8/layout/list1"/>
    <dgm:cxn modelId="{CEF127D9-1BF8-4189-8A94-E1A93E27DF3B}" srcId="{80677778-9839-4D6F-A674-43C318CD43AF}" destId="{BCEF3D4F-5790-4590-9396-EE55F23D9B9F}" srcOrd="1" destOrd="0" parTransId="{867192DD-54D7-443F-AD38-0D915991C840}" sibTransId="{EB149E8F-5F05-47F2-956F-F4A365715840}"/>
    <dgm:cxn modelId="{7AB58BF7-99FB-4B82-A868-1DB9EC6DEF46}" type="presOf" srcId="{5CEBEB08-685C-4631-8576-869C5CA21572}" destId="{94F063CD-DEE8-4A01-866A-5B4682467B83}" srcOrd="0" destOrd="0" presId="urn:microsoft.com/office/officeart/2005/8/layout/list1"/>
    <dgm:cxn modelId="{B60690FA-655C-44F7-B074-640C3701BF64}" srcId="{80677778-9839-4D6F-A674-43C318CD43AF}" destId="{21411134-99F2-43D8-AF5F-D2B4D56CB038}" srcOrd="0" destOrd="0" parTransId="{8280BC59-080B-4FA8-9574-373E1DDE1C45}" sibTransId="{1BE82104-25A4-476F-927F-613354B364BC}"/>
    <dgm:cxn modelId="{500C33FE-28B8-4684-B083-212570BE7FE4}" srcId="{80677778-9839-4D6F-A674-43C318CD43AF}" destId="{2FE57C9C-AFB3-4309-B173-DB9F23B2D0A8}" srcOrd="2" destOrd="0" parTransId="{28377DE5-6D27-4480-8A0B-26C9358E8E02}" sibTransId="{81E5E09A-2765-429B-B304-BAD8EA2CCA0B}"/>
    <dgm:cxn modelId="{714A0445-ADB1-4CA5-BA54-FA431BFFC70C}" type="presParOf" srcId="{0C94D4A9-4312-427B-B315-93EC52CEA50D}" destId="{D10DC1F7-48C1-4BB3-A530-5A4FABB44B1F}" srcOrd="0" destOrd="0" presId="urn:microsoft.com/office/officeart/2005/8/layout/list1"/>
    <dgm:cxn modelId="{88F6EEFE-0122-482E-B4F6-07D2F65A7393}" type="presParOf" srcId="{D10DC1F7-48C1-4BB3-A530-5A4FABB44B1F}" destId="{510EE296-8A19-410A-8DFB-44022431707B}" srcOrd="0" destOrd="0" presId="urn:microsoft.com/office/officeart/2005/8/layout/list1"/>
    <dgm:cxn modelId="{11AAAD16-D5A7-4E25-A4F4-033044627E45}" type="presParOf" srcId="{D10DC1F7-48C1-4BB3-A530-5A4FABB44B1F}" destId="{FC11F771-BD61-4BFF-99F6-786BFD669FD6}" srcOrd="1" destOrd="0" presId="urn:microsoft.com/office/officeart/2005/8/layout/list1"/>
    <dgm:cxn modelId="{2B799E7F-36D6-43E3-B21E-733AE9B3DB40}" type="presParOf" srcId="{0C94D4A9-4312-427B-B315-93EC52CEA50D}" destId="{872F2405-EEEE-4D45-AC2C-3D1559EB326A}" srcOrd="1" destOrd="0" presId="urn:microsoft.com/office/officeart/2005/8/layout/list1"/>
    <dgm:cxn modelId="{3C0AF3C1-F3D7-47BA-A5AB-7115E4C2EF1F}" type="presParOf" srcId="{0C94D4A9-4312-427B-B315-93EC52CEA50D}" destId="{D9D136A1-9C24-4526-983C-C4B9B56EF1A6}" srcOrd="2" destOrd="0" presId="urn:microsoft.com/office/officeart/2005/8/layout/list1"/>
    <dgm:cxn modelId="{06A52CF3-1397-4915-B57C-9593A0766AD7}" type="presParOf" srcId="{0C94D4A9-4312-427B-B315-93EC52CEA50D}" destId="{B1D43694-7C37-497F-B345-7BEB974B5F92}" srcOrd="3" destOrd="0" presId="urn:microsoft.com/office/officeart/2005/8/layout/list1"/>
    <dgm:cxn modelId="{F55EC95D-80BD-463B-8246-6E093D51B876}" type="presParOf" srcId="{0C94D4A9-4312-427B-B315-93EC52CEA50D}" destId="{AB0BCEFD-D7BC-4513-9ED5-34F9BFAFE7BD}" srcOrd="4" destOrd="0" presId="urn:microsoft.com/office/officeart/2005/8/layout/list1"/>
    <dgm:cxn modelId="{EB21876A-494D-4144-90F2-620B0DB226FD}" type="presParOf" srcId="{AB0BCEFD-D7BC-4513-9ED5-34F9BFAFE7BD}" destId="{E5530FC5-46D6-4FAF-A5BC-99C97FFD75D8}" srcOrd="0" destOrd="0" presId="urn:microsoft.com/office/officeart/2005/8/layout/list1"/>
    <dgm:cxn modelId="{420A3E10-5B9D-46FF-B16D-3E7F01B32ACE}" type="presParOf" srcId="{AB0BCEFD-D7BC-4513-9ED5-34F9BFAFE7BD}" destId="{4DB49861-8B86-45EC-B38E-6C83BDDBE282}" srcOrd="1" destOrd="0" presId="urn:microsoft.com/office/officeart/2005/8/layout/list1"/>
    <dgm:cxn modelId="{9BC5239E-DFF2-48F2-9A8C-557DD0ADE07F}" type="presParOf" srcId="{0C94D4A9-4312-427B-B315-93EC52CEA50D}" destId="{095C2D8C-09AF-433E-9750-3A6919DECFD0}" srcOrd="5" destOrd="0" presId="urn:microsoft.com/office/officeart/2005/8/layout/list1"/>
    <dgm:cxn modelId="{DEB5D4FF-0165-4C17-A07F-ECE32E5FE7C8}" type="presParOf" srcId="{0C94D4A9-4312-427B-B315-93EC52CEA50D}" destId="{912133DA-2BD5-44A1-B328-9AF284016654}" srcOrd="6" destOrd="0" presId="urn:microsoft.com/office/officeart/2005/8/layout/list1"/>
    <dgm:cxn modelId="{4FA0B63F-661E-4437-802A-4A1B52E5FD72}" type="presParOf" srcId="{0C94D4A9-4312-427B-B315-93EC52CEA50D}" destId="{565F1FC5-3E68-45E4-B7A4-DE4EA2FF16BE}" srcOrd="7" destOrd="0" presId="urn:microsoft.com/office/officeart/2005/8/layout/list1"/>
    <dgm:cxn modelId="{F5AA24D1-2082-4471-B2E5-8D3DB891089F}" type="presParOf" srcId="{0C94D4A9-4312-427B-B315-93EC52CEA50D}" destId="{4E678342-11C7-4E2A-9BD3-B75AF770C9F5}" srcOrd="8" destOrd="0" presId="urn:microsoft.com/office/officeart/2005/8/layout/list1"/>
    <dgm:cxn modelId="{DBECB104-EA6B-4C79-B2E6-1A7F09DDCBB6}" type="presParOf" srcId="{4E678342-11C7-4E2A-9BD3-B75AF770C9F5}" destId="{B0A52C00-1343-4969-9B0F-6926C3AC4F4D}" srcOrd="0" destOrd="0" presId="urn:microsoft.com/office/officeart/2005/8/layout/list1"/>
    <dgm:cxn modelId="{C7A56F70-279B-4131-8F5C-149CABE636E4}" type="presParOf" srcId="{4E678342-11C7-4E2A-9BD3-B75AF770C9F5}" destId="{696759EC-02DF-4FE9-A811-851210010A85}" srcOrd="1" destOrd="0" presId="urn:microsoft.com/office/officeart/2005/8/layout/list1"/>
    <dgm:cxn modelId="{8DDF5F9D-4560-469B-AFEA-42FC280E092C}" type="presParOf" srcId="{0C94D4A9-4312-427B-B315-93EC52CEA50D}" destId="{810725C6-E96C-4EDE-B82A-66F39BE6A93E}" srcOrd="9" destOrd="0" presId="urn:microsoft.com/office/officeart/2005/8/layout/list1"/>
    <dgm:cxn modelId="{87E36CC5-582E-4AC4-974E-F3E6AC9A0315}" type="presParOf" srcId="{0C94D4A9-4312-427B-B315-93EC52CEA50D}" destId="{94F063CD-DEE8-4A01-866A-5B4682467B8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CAB8B0-564A-4CBD-A7A0-123AB87F121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E94426-280E-41A3-9725-74F95F02A2A9}">
      <dgm:prSet/>
      <dgm:spPr/>
      <dgm:t>
        <a:bodyPr/>
        <a:lstStyle/>
        <a:p>
          <a:r>
            <a:rPr lang="en-US"/>
            <a:t>Helm Chart Structure:</a:t>
          </a:r>
        </a:p>
      </dgm:t>
    </dgm:pt>
    <dgm:pt modelId="{1DAA812E-A646-4B70-ACB9-B4C4C61944B7}" type="parTrans" cxnId="{75B53F24-A4CB-4B18-8582-73E4AA59854B}">
      <dgm:prSet/>
      <dgm:spPr/>
      <dgm:t>
        <a:bodyPr/>
        <a:lstStyle/>
        <a:p>
          <a:endParaRPr lang="en-US"/>
        </a:p>
      </dgm:t>
    </dgm:pt>
    <dgm:pt modelId="{0A226414-5D45-4069-BF79-F83D57FEDE8C}" type="sibTrans" cxnId="{75B53F24-A4CB-4B18-8582-73E4AA59854B}">
      <dgm:prSet/>
      <dgm:spPr/>
      <dgm:t>
        <a:bodyPr/>
        <a:lstStyle/>
        <a:p>
          <a:endParaRPr lang="en-US"/>
        </a:p>
      </dgm:t>
    </dgm:pt>
    <dgm:pt modelId="{8D0C9FB6-814A-47EF-87A3-EFFF515C586E}">
      <dgm:prSet/>
      <dgm:spPr/>
      <dgm:t>
        <a:bodyPr/>
        <a:lstStyle/>
        <a:p>
          <a:r>
            <a:rPr lang="en-US"/>
            <a:t>Chart.yaml: Chart metadata.</a:t>
          </a:r>
        </a:p>
      </dgm:t>
    </dgm:pt>
    <dgm:pt modelId="{0B936AFE-8729-434C-9CE5-28C3F56B3425}" type="parTrans" cxnId="{2C36640D-E1AB-427E-9128-2B7402764D8B}">
      <dgm:prSet/>
      <dgm:spPr/>
      <dgm:t>
        <a:bodyPr/>
        <a:lstStyle/>
        <a:p>
          <a:endParaRPr lang="en-US"/>
        </a:p>
      </dgm:t>
    </dgm:pt>
    <dgm:pt modelId="{4BC26043-F29F-4CC5-9EFB-6FCBEC93018C}" type="sibTrans" cxnId="{2C36640D-E1AB-427E-9128-2B7402764D8B}">
      <dgm:prSet/>
      <dgm:spPr/>
      <dgm:t>
        <a:bodyPr/>
        <a:lstStyle/>
        <a:p>
          <a:endParaRPr lang="en-US"/>
        </a:p>
      </dgm:t>
    </dgm:pt>
    <dgm:pt modelId="{D95FEE9B-D5A1-45C1-BFC6-E6DA0E8F7860}">
      <dgm:prSet/>
      <dgm:spPr/>
      <dgm:t>
        <a:bodyPr/>
        <a:lstStyle/>
        <a:p>
          <a:r>
            <a:rPr lang="en-US"/>
            <a:t>values.yaml: Configuration values.</a:t>
          </a:r>
        </a:p>
      </dgm:t>
    </dgm:pt>
    <dgm:pt modelId="{A4867DA2-1FD6-4796-8AFC-D679C24969F3}" type="parTrans" cxnId="{7E866BD9-833A-44FB-A2EA-FF96F54C405F}">
      <dgm:prSet/>
      <dgm:spPr/>
      <dgm:t>
        <a:bodyPr/>
        <a:lstStyle/>
        <a:p>
          <a:endParaRPr lang="en-US"/>
        </a:p>
      </dgm:t>
    </dgm:pt>
    <dgm:pt modelId="{2A5D5EA6-2FF0-42E2-8B01-1441300E94A8}" type="sibTrans" cxnId="{7E866BD9-833A-44FB-A2EA-FF96F54C405F}">
      <dgm:prSet/>
      <dgm:spPr/>
      <dgm:t>
        <a:bodyPr/>
        <a:lstStyle/>
        <a:p>
          <a:endParaRPr lang="en-US"/>
        </a:p>
      </dgm:t>
    </dgm:pt>
    <dgm:pt modelId="{67BAED03-10F2-4BFC-ABFB-7B4D7D810E91}">
      <dgm:prSet/>
      <dgm:spPr/>
      <dgm:t>
        <a:bodyPr/>
        <a:lstStyle/>
        <a:p>
          <a:r>
            <a:rPr lang="en-US"/>
            <a:t>templates/: Kubernetes resource templates.</a:t>
          </a:r>
        </a:p>
      </dgm:t>
    </dgm:pt>
    <dgm:pt modelId="{6C27EC20-8D9D-4C1C-849C-D21217165BAE}" type="parTrans" cxnId="{E13BC022-FFC0-4F74-ABEE-0DAD0E09F89D}">
      <dgm:prSet/>
      <dgm:spPr/>
      <dgm:t>
        <a:bodyPr/>
        <a:lstStyle/>
        <a:p>
          <a:endParaRPr lang="en-US"/>
        </a:p>
      </dgm:t>
    </dgm:pt>
    <dgm:pt modelId="{2AF03838-DBD4-47FD-82B1-CEAE7D7844AD}" type="sibTrans" cxnId="{E13BC022-FFC0-4F74-ABEE-0DAD0E09F89D}">
      <dgm:prSet/>
      <dgm:spPr/>
      <dgm:t>
        <a:bodyPr/>
        <a:lstStyle/>
        <a:p>
          <a:endParaRPr lang="en-US"/>
        </a:p>
      </dgm:t>
    </dgm:pt>
    <dgm:pt modelId="{DE995238-099E-454C-BEB0-4617A1FE3B37}">
      <dgm:prSet/>
      <dgm:spPr/>
      <dgm:t>
        <a:bodyPr/>
        <a:lstStyle/>
        <a:p>
          <a:r>
            <a:rPr lang="en-US"/>
            <a:t>Steps to Deploy:</a:t>
          </a:r>
        </a:p>
      </dgm:t>
    </dgm:pt>
    <dgm:pt modelId="{FC851141-E2D7-4087-A9D8-E5582287AED0}" type="parTrans" cxnId="{BE85306D-BEA7-4359-9142-71BE91DDE823}">
      <dgm:prSet/>
      <dgm:spPr/>
      <dgm:t>
        <a:bodyPr/>
        <a:lstStyle/>
        <a:p>
          <a:endParaRPr lang="en-US"/>
        </a:p>
      </dgm:t>
    </dgm:pt>
    <dgm:pt modelId="{1339CD77-7921-4820-811B-86261C64D3F2}" type="sibTrans" cxnId="{BE85306D-BEA7-4359-9142-71BE91DDE823}">
      <dgm:prSet/>
      <dgm:spPr/>
      <dgm:t>
        <a:bodyPr/>
        <a:lstStyle/>
        <a:p>
          <a:endParaRPr lang="en-US"/>
        </a:p>
      </dgm:t>
    </dgm:pt>
    <dgm:pt modelId="{0ACF3836-825F-4875-886A-053C995F9093}">
      <dgm:prSet/>
      <dgm:spPr/>
      <dgm:t>
        <a:bodyPr/>
        <a:lstStyle/>
        <a:p>
          <a:r>
            <a:rPr lang="en-US"/>
            <a:t>Install Helm.</a:t>
          </a:r>
        </a:p>
      </dgm:t>
    </dgm:pt>
    <dgm:pt modelId="{4D4BC580-FA8B-4ED6-8090-A83096BCA0FB}" type="parTrans" cxnId="{7B87B9DD-B501-4613-B443-F168BBE6783F}">
      <dgm:prSet/>
      <dgm:spPr/>
      <dgm:t>
        <a:bodyPr/>
        <a:lstStyle/>
        <a:p>
          <a:endParaRPr lang="en-US"/>
        </a:p>
      </dgm:t>
    </dgm:pt>
    <dgm:pt modelId="{B4867E06-C97E-41E0-B8E3-EDBE97860A13}" type="sibTrans" cxnId="{7B87B9DD-B501-4613-B443-F168BBE6783F}">
      <dgm:prSet/>
      <dgm:spPr/>
      <dgm:t>
        <a:bodyPr/>
        <a:lstStyle/>
        <a:p>
          <a:endParaRPr lang="en-US"/>
        </a:p>
      </dgm:t>
    </dgm:pt>
    <dgm:pt modelId="{53A3D783-35E9-4635-91EE-40CC02E53C33}">
      <dgm:prSet/>
      <dgm:spPr/>
      <dgm:t>
        <a:bodyPr/>
        <a:lstStyle/>
        <a:p>
          <a:r>
            <a:rPr lang="en-US"/>
            <a:t>Create the Helm chart structure and configure.</a:t>
          </a:r>
        </a:p>
      </dgm:t>
    </dgm:pt>
    <dgm:pt modelId="{D16C5B94-278C-4F2A-B6EE-D729E4F62EFC}" type="parTrans" cxnId="{D9731812-CCFA-4BCB-A7DA-DC2CF08006D5}">
      <dgm:prSet/>
      <dgm:spPr/>
      <dgm:t>
        <a:bodyPr/>
        <a:lstStyle/>
        <a:p>
          <a:endParaRPr lang="en-US"/>
        </a:p>
      </dgm:t>
    </dgm:pt>
    <dgm:pt modelId="{7100EDEA-2D0D-4198-A2D8-D6E5FC1C5539}" type="sibTrans" cxnId="{D9731812-CCFA-4BCB-A7DA-DC2CF08006D5}">
      <dgm:prSet/>
      <dgm:spPr/>
      <dgm:t>
        <a:bodyPr/>
        <a:lstStyle/>
        <a:p>
          <a:endParaRPr lang="en-US"/>
        </a:p>
      </dgm:t>
    </dgm:pt>
    <dgm:pt modelId="{C0709904-25ED-400E-B151-9FF6DB7927DE}">
      <dgm:prSet/>
      <dgm:spPr/>
      <dgm:t>
        <a:bodyPr/>
        <a:lstStyle/>
        <a:p>
          <a:r>
            <a:rPr lang="en-US"/>
            <a:t>Deploy the app using Helm.</a:t>
          </a:r>
        </a:p>
      </dgm:t>
    </dgm:pt>
    <dgm:pt modelId="{45A0AA97-18A8-407D-AED7-9454206BC8D7}" type="parTrans" cxnId="{E2AC5165-3561-4818-A32E-77C24A90383E}">
      <dgm:prSet/>
      <dgm:spPr/>
      <dgm:t>
        <a:bodyPr/>
        <a:lstStyle/>
        <a:p>
          <a:endParaRPr lang="en-US"/>
        </a:p>
      </dgm:t>
    </dgm:pt>
    <dgm:pt modelId="{CFE58374-34CE-4BD0-B028-5D56C0853B7C}" type="sibTrans" cxnId="{E2AC5165-3561-4818-A32E-77C24A90383E}">
      <dgm:prSet/>
      <dgm:spPr/>
      <dgm:t>
        <a:bodyPr/>
        <a:lstStyle/>
        <a:p>
          <a:endParaRPr lang="en-US"/>
        </a:p>
      </dgm:t>
    </dgm:pt>
    <dgm:pt modelId="{0733EF57-9BD2-456C-BB65-8FEADCA426E8}">
      <dgm:prSet/>
      <dgm:spPr/>
      <dgm:t>
        <a:bodyPr/>
        <a:lstStyle/>
        <a:p>
          <a:r>
            <a:rPr lang="en-US"/>
            <a:t>Environment Variables:</a:t>
          </a:r>
        </a:p>
      </dgm:t>
    </dgm:pt>
    <dgm:pt modelId="{4E5E67DF-23AF-4B9F-8EBA-465309404964}" type="parTrans" cxnId="{583952B6-1BAF-4C88-950C-8983DADE7A66}">
      <dgm:prSet/>
      <dgm:spPr/>
      <dgm:t>
        <a:bodyPr/>
        <a:lstStyle/>
        <a:p>
          <a:endParaRPr lang="en-US"/>
        </a:p>
      </dgm:t>
    </dgm:pt>
    <dgm:pt modelId="{060256A5-ECF0-4305-899A-8B9308701FA9}" type="sibTrans" cxnId="{583952B6-1BAF-4C88-950C-8983DADE7A66}">
      <dgm:prSet/>
      <dgm:spPr/>
      <dgm:t>
        <a:bodyPr/>
        <a:lstStyle/>
        <a:p>
          <a:endParaRPr lang="en-US"/>
        </a:p>
      </dgm:t>
    </dgm:pt>
    <dgm:pt modelId="{39129414-084B-4B06-9F2F-80A11D39E99D}">
      <dgm:prSet/>
      <dgm:spPr/>
      <dgm:t>
        <a:bodyPr/>
        <a:lstStyle/>
        <a:p>
          <a:r>
            <a:rPr lang="en-US"/>
            <a:t>Configure access to Camunda clusters. (SaaS)</a:t>
          </a:r>
        </a:p>
      </dgm:t>
    </dgm:pt>
    <dgm:pt modelId="{9833B6D0-A963-4A57-BD9B-6FB06B2206D4}" type="parTrans" cxnId="{0ACFAE74-F264-4B87-B166-1449656064F1}">
      <dgm:prSet/>
      <dgm:spPr/>
      <dgm:t>
        <a:bodyPr/>
        <a:lstStyle/>
        <a:p>
          <a:endParaRPr lang="en-US"/>
        </a:p>
      </dgm:t>
    </dgm:pt>
    <dgm:pt modelId="{FA6DA01D-CA30-465C-B16C-A123704C061C}" type="sibTrans" cxnId="{0ACFAE74-F264-4B87-B166-1449656064F1}">
      <dgm:prSet/>
      <dgm:spPr/>
      <dgm:t>
        <a:bodyPr/>
        <a:lstStyle/>
        <a:p>
          <a:endParaRPr lang="en-US"/>
        </a:p>
      </dgm:t>
    </dgm:pt>
    <dgm:pt modelId="{936F0D3D-D62D-48A2-972E-CECAF8BC9B32}">
      <dgm:prSet/>
      <dgm:spPr/>
      <dgm:t>
        <a:bodyPr/>
        <a:lstStyle/>
        <a:p>
          <a:r>
            <a:rPr lang="en-US"/>
            <a:t>Checking Status:</a:t>
          </a:r>
        </a:p>
      </dgm:t>
    </dgm:pt>
    <dgm:pt modelId="{FFA9ED88-2423-48A9-A9DC-0DED1364AF17}" type="parTrans" cxnId="{439B1441-B596-4972-A0ED-54A3C9EB32F6}">
      <dgm:prSet/>
      <dgm:spPr/>
      <dgm:t>
        <a:bodyPr/>
        <a:lstStyle/>
        <a:p>
          <a:endParaRPr lang="en-US"/>
        </a:p>
      </dgm:t>
    </dgm:pt>
    <dgm:pt modelId="{84A8D1BF-FA7F-4803-8A1F-EF0925387F8E}" type="sibTrans" cxnId="{439B1441-B596-4972-A0ED-54A3C9EB32F6}">
      <dgm:prSet/>
      <dgm:spPr/>
      <dgm:t>
        <a:bodyPr/>
        <a:lstStyle/>
        <a:p>
          <a:endParaRPr lang="en-US"/>
        </a:p>
      </dgm:t>
    </dgm:pt>
    <dgm:pt modelId="{02D01FDC-70F1-4085-893A-9BB264D2F2BA}">
      <dgm:prSet/>
      <dgm:spPr/>
      <dgm:t>
        <a:bodyPr/>
        <a:lstStyle/>
        <a:p>
          <a:r>
            <a:rPr lang="en-US"/>
            <a:t>Commands to check pod and service statuses.</a:t>
          </a:r>
        </a:p>
      </dgm:t>
    </dgm:pt>
    <dgm:pt modelId="{CF993E00-4470-42AC-8EF1-360AC33661C8}" type="parTrans" cxnId="{667A4AED-7F0A-433C-8464-1BAB82166107}">
      <dgm:prSet/>
      <dgm:spPr/>
      <dgm:t>
        <a:bodyPr/>
        <a:lstStyle/>
        <a:p>
          <a:endParaRPr lang="en-US"/>
        </a:p>
      </dgm:t>
    </dgm:pt>
    <dgm:pt modelId="{8F82078F-0F93-4531-9243-F53D62C67989}" type="sibTrans" cxnId="{667A4AED-7F0A-433C-8464-1BAB82166107}">
      <dgm:prSet/>
      <dgm:spPr/>
      <dgm:t>
        <a:bodyPr/>
        <a:lstStyle/>
        <a:p>
          <a:endParaRPr lang="en-US"/>
        </a:p>
      </dgm:t>
    </dgm:pt>
    <dgm:pt modelId="{E0FB4B15-6A19-4702-8A5D-3C4AA7E2A02B}" type="pres">
      <dgm:prSet presAssocID="{E1CAB8B0-564A-4CBD-A7A0-123AB87F1213}" presName="linear" presStyleCnt="0">
        <dgm:presLayoutVars>
          <dgm:dir/>
          <dgm:animLvl val="lvl"/>
          <dgm:resizeHandles val="exact"/>
        </dgm:presLayoutVars>
      </dgm:prSet>
      <dgm:spPr/>
    </dgm:pt>
    <dgm:pt modelId="{B2268C01-1A13-47E5-A820-B364C97996C6}" type="pres">
      <dgm:prSet presAssocID="{4CE94426-280E-41A3-9725-74F95F02A2A9}" presName="parentLin" presStyleCnt="0"/>
      <dgm:spPr/>
    </dgm:pt>
    <dgm:pt modelId="{7099A8BE-3F0F-43AD-9DA2-6A5D687AE7B0}" type="pres">
      <dgm:prSet presAssocID="{4CE94426-280E-41A3-9725-74F95F02A2A9}" presName="parentLeftMargin" presStyleLbl="node1" presStyleIdx="0" presStyleCnt="4"/>
      <dgm:spPr/>
    </dgm:pt>
    <dgm:pt modelId="{C612C2F1-D331-4F6E-9CFF-B792302A24CE}" type="pres">
      <dgm:prSet presAssocID="{4CE94426-280E-41A3-9725-74F95F02A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A6BE4A-3A0C-44AC-81F9-BEA608AC2DCE}" type="pres">
      <dgm:prSet presAssocID="{4CE94426-280E-41A3-9725-74F95F02A2A9}" presName="negativeSpace" presStyleCnt="0"/>
      <dgm:spPr/>
    </dgm:pt>
    <dgm:pt modelId="{23325256-583F-4D69-A50E-B049679F70CB}" type="pres">
      <dgm:prSet presAssocID="{4CE94426-280E-41A3-9725-74F95F02A2A9}" presName="childText" presStyleLbl="conFgAcc1" presStyleIdx="0" presStyleCnt="4">
        <dgm:presLayoutVars>
          <dgm:bulletEnabled val="1"/>
        </dgm:presLayoutVars>
      </dgm:prSet>
      <dgm:spPr/>
    </dgm:pt>
    <dgm:pt modelId="{F2F76D44-EE7D-4B63-A57B-020EE67B63C3}" type="pres">
      <dgm:prSet presAssocID="{0A226414-5D45-4069-BF79-F83D57FEDE8C}" presName="spaceBetweenRectangles" presStyleCnt="0"/>
      <dgm:spPr/>
    </dgm:pt>
    <dgm:pt modelId="{CFA43337-4196-46EC-B27D-0DF314FCE2A8}" type="pres">
      <dgm:prSet presAssocID="{DE995238-099E-454C-BEB0-4617A1FE3B37}" presName="parentLin" presStyleCnt="0"/>
      <dgm:spPr/>
    </dgm:pt>
    <dgm:pt modelId="{B173BAD8-70CE-4BDA-A45D-8628EE769589}" type="pres">
      <dgm:prSet presAssocID="{DE995238-099E-454C-BEB0-4617A1FE3B37}" presName="parentLeftMargin" presStyleLbl="node1" presStyleIdx="0" presStyleCnt="4"/>
      <dgm:spPr/>
    </dgm:pt>
    <dgm:pt modelId="{2F7C70E9-A6A4-45ED-95CF-6E0F4594F086}" type="pres">
      <dgm:prSet presAssocID="{DE995238-099E-454C-BEB0-4617A1FE3B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4FBDF0-06DF-42E4-BF2C-94774C106109}" type="pres">
      <dgm:prSet presAssocID="{DE995238-099E-454C-BEB0-4617A1FE3B37}" presName="negativeSpace" presStyleCnt="0"/>
      <dgm:spPr/>
    </dgm:pt>
    <dgm:pt modelId="{35906996-A4DA-47AB-BE17-1DF69DA51F3F}" type="pres">
      <dgm:prSet presAssocID="{DE995238-099E-454C-BEB0-4617A1FE3B37}" presName="childText" presStyleLbl="conFgAcc1" presStyleIdx="1" presStyleCnt="4">
        <dgm:presLayoutVars>
          <dgm:bulletEnabled val="1"/>
        </dgm:presLayoutVars>
      </dgm:prSet>
      <dgm:spPr/>
    </dgm:pt>
    <dgm:pt modelId="{50FFD12F-BA13-46A8-BD76-6FE793E7F26A}" type="pres">
      <dgm:prSet presAssocID="{1339CD77-7921-4820-811B-86261C64D3F2}" presName="spaceBetweenRectangles" presStyleCnt="0"/>
      <dgm:spPr/>
    </dgm:pt>
    <dgm:pt modelId="{E2A6CFB0-D3F2-455F-B93D-D6BB948E4C77}" type="pres">
      <dgm:prSet presAssocID="{0733EF57-9BD2-456C-BB65-8FEADCA426E8}" presName="parentLin" presStyleCnt="0"/>
      <dgm:spPr/>
    </dgm:pt>
    <dgm:pt modelId="{CD50BD39-724F-4C0A-90A5-6834C4BDA11D}" type="pres">
      <dgm:prSet presAssocID="{0733EF57-9BD2-456C-BB65-8FEADCA426E8}" presName="parentLeftMargin" presStyleLbl="node1" presStyleIdx="1" presStyleCnt="4"/>
      <dgm:spPr/>
    </dgm:pt>
    <dgm:pt modelId="{231FFB1C-33B5-4355-9EC1-F9FB026D66AE}" type="pres">
      <dgm:prSet presAssocID="{0733EF57-9BD2-456C-BB65-8FEADCA426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B2EA0D-7EBD-44F5-8523-BEC5C64A4F9F}" type="pres">
      <dgm:prSet presAssocID="{0733EF57-9BD2-456C-BB65-8FEADCA426E8}" presName="negativeSpace" presStyleCnt="0"/>
      <dgm:spPr/>
    </dgm:pt>
    <dgm:pt modelId="{641971F8-EADF-49DA-B15C-6772458C0727}" type="pres">
      <dgm:prSet presAssocID="{0733EF57-9BD2-456C-BB65-8FEADCA426E8}" presName="childText" presStyleLbl="conFgAcc1" presStyleIdx="2" presStyleCnt="4">
        <dgm:presLayoutVars>
          <dgm:bulletEnabled val="1"/>
        </dgm:presLayoutVars>
      </dgm:prSet>
      <dgm:spPr/>
    </dgm:pt>
    <dgm:pt modelId="{DB565466-FA38-4FCC-A7D0-DB98FD3A0DA4}" type="pres">
      <dgm:prSet presAssocID="{060256A5-ECF0-4305-899A-8B9308701FA9}" presName="spaceBetweenRectangles" presStyleCnt="0"/>
      <dgm:spPr/>
    </dgm:pt>
    <dgm:pt modelId="{E6724081-6CD4-429A-91BE-8EAA4EA92E09}" type="pres">
      <dgm:prSet presAssocID="{936F0D3D-D62D-48A2-972E-CECAF8BC9B32}" presName="parentLin" presStyleCnt="0"/>
      <dgm:spPr/>
    </dgm:pt>
    <dgm:pt modelId="{28EBF596-D53A-4D33-ABA4-E10BDF3A869E}" type="pres">
      <dgm:prSet presAssocID="{936F0D3D-D62D-48A2-972E-CECAF8BC9B32}" presName="parentLeftMargin" presStyleLbl="node1" presStyleIdx="2" presStyleCnt="4"/>
      <dgm:spPr/>
    </dgm:pt>
    <dgm:pt modelId="{B373C4C6-A15F-486F-8149-91C24A0DCC8D}" type="pres">
      <dgm:prSet presAssocID="{936F0D3D-D62D-48A2-972E-CECAF8BC9B3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89DC399-1D03-4C93-9111-AEF2979030A3}" type="pres">
      <dgm:prSet presAssocID="{936F0D3D-D62D-48A2-972E-CECAF8BC9B32}" presName="negativeSpace" presStyleCnt="0"/>
      <dgm:spPr/>
    </dgm:pt>
    <dgm:pt modelId="{0441A5CC-3389-4B78-AE05-E032E7600A29}" type="pres">
      <dgm:prSet presAssocID="{936F0D3D-D62D-48A2-972E-CECAF8BC9B3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C36640D-E1AB-427E-9128-2B7402764D8B}" srcId="{4CE94426-280E-41A3-9725-74F95F02A2A9}" destId="{8D0C9FB6-814A-47EF-87A3-EFFF515C586E}" srcOrd="0" destOrd="0" parTransId="{0B936AFE-8729-434C-9CE5-28C3F56B3425}" sibTransId="{4BC26043-F29F-4CC5-9EFB-6FCBEC93018C}"/>
    <dgm:cxn modelId="{64CA1A0E-F952-4CE3-8B53-79D49D0A7920}" type="presOf" srcId="{DE995238-099E-454C-BEB0-4617A1FE3B37}" destId="{2F7C70E9-A6A4-45ED-95CF-6E0F4594F086}" srcOrd="1" destOrd="0" presId="urn:microsoft.com/office/officeart/2005/8/layout/list1"/>
    <dgm:cxn modelId="{D9731812-CCFA-4BCB-A7DA-DC2CF08006D5}" srcId="{DE995238-099E-454C-BEB0-4617A1FE3B37}" destId="{53A3D783-35E9-4635-91EE-40CC02E53C33}" srcOrd="1" destOrd="0" parTransId="{D16C5B94-278C-4F2A-B6EE-D729E4F62EFC}" sibTransId="{7100EDEA-2D0D-4198-A2D8-D6E5FC1C5539}"/>
    <dgm:cxn modelId="{7D386F1C-0537-43A2-987B-9B0EF8525010}" type="presOf" srcId="{02D01FDC-70F1-4085-893A-9BB264D2F2BA}" destId="{0441A5CC-3389-4B78-AE05-E032E7600A29}" srcOrd="0" destOrd="0" presId="urn:microsoft.com/office/officeart/2005/8/layout/list1"/>
    <dgm:cxn modelId="{E13BC022-FFC0-4F74-ABEE-0DAD0E09F89D}" srcId="{4CE94426-280E-41A3-9725-74F95F02A2A9}" destId="{67BAED03-10F2-4BFC-ABFB-7B4D7D810E91}" srcOrd="2" destOrd="0" parTransId="{6C27EC20-8D9D-4C1C-849C-D21217165BAE}" sibTransId="{2AF03838-DBD4-47FD-82B1-CEAE7D7844AD}"/>
    <dgm:cxn modelId="{75B53F24-A4CB-4B18-8582-73E4AA59854B}" srcId="{E1CAB8B0-564A-4CBD-A7A0-123AB87F1213}" destId="{4CE94426-280E-41A3-9725-74F95F02A2A9}" srcOrd="0" destOrd="0" parTransId="{1DAA812E-A646-4B70-ACB9-B4C4C61944B7}" sibTransId="{0A226414-5D45-4069-BF79-F83D57FEDE8C}"/>
    <dgm:cxn modelId="{04D25E2C-2433-45DE-AFB8-C36B1DDC1C60}" type="presOf" srcId="{4CE94426-280E-41A3-9725-74F95F02A2A9}" destId="{C612C2F1-D331-4F6E-9CFF-B792302A24CE}" srcOrd="1" destOrd="0" presId="urn:microsoft.com/office/officeart/2005/8/layout/list1"/>
    <dgm:cxn modelId="{9E2F7B3F-172E-44A1-B540-A62EDD0679D9}" type="presOf" srcId="{E1CAB8B0-564A-4CBD-A7A0-123AB87F1213}" destId="{E0FB4B15-6A19-4702-8A5D-3C4AA7E2A02B}" srcOrd="0" destOrd="0" presId="urn:microsoft.com/office/officeart/2005/8/layout/list1"/>
    <dgm:cxn modelId="{439B1441-B596-4972-A0ED-54A3C9EB32F6}" srcId="{E1CAB8B0-564A-4CBD-A7A0-123AB87F1213}" destId="{936F0D3D-D62D-48A2-972E-CECAF8BC9B32}" srcOrd="3" destOrd="0" parTransId="{FFA9ED88-2423-48A9-A9DC-0DED1364AF17}" sibTransId="{84A8D1BF-FA7F-4803-8A1F-EF0925387F8E}"/>
    <dgm:cxn modelId="{19402462-590C-42DD-BA8A-CF529E6C60DC}" type="presOf" srcId="{0733EF57-9BD2-456C-BB65-8FEADCA426E8}" destId="{231FFB1C-33B5-4355-9EC1-F9FB026D66AE}" srcOrd="1" destOrd="0" presId="urn:microsoft.com/office/officeart/2005/8/layout/list1"/>
    <dgm:cxn modelId="{E2AC5165-3561-4818-A32E-77C24A90383E}" srcId="{DE995238-099E-454C-BEB0-4617A1FE3B37}" destId="{C0709904-25ED-400E-B151-9FF6DB7927DE}" srcOrd="2" destOrd="0" parTransId="{45A0AA97-18A8-407D-AED7-9454206BC8D7}" sibTransId="{CFE58374-34CE-4BD0-B028-5D56C0853B7C}"/>
    <dgm:cxn modelId="{E08FD968-69BE-4B42-AE8C-10ED11D9C8DB}" type="presOf" srcId="{D95FEE9B-D5A1-45C1-BFC6-E6DA0E8F7860}" destId="{23325256-583F-4D69-A50E-B049679F70CB}" srcOrd="0" destOrd="1" presId="urn:microsoft.com/office/officeart/2005/8/layout/list1"/>
    <dgm:cxn modelId="{EB33D76C-2128-462F-9542-78B6533BACA7}" type="presOf" srcId="{0733EF57-9BD2-456C-BB65-8FEADCA426E8}" destId="{CD50BD39-724F-4C0A-90A5-6834C4BDA11D}" srcOrd="0" destOrd="0" presId="urn:microsoft.com/office/officeart/2005/8/layout/list1"/>
    <dgm:cxn modelId="{BE85306D-BEA7-4359-9142-71BE91DDE823}" srcId="{E1CAB8B0-564A-4CBD-A7A0-123AB87F1213}" destId="{DE995238-099E-454C-BEB0-4617A1FE3B37}" srcOrd="1" destOrd="0" parTransId="{FC851141-E2D7-4087-A9D8-E5582287AED0}" sibTransId="{1339CD77-7921-4820-811B-86261C64D3F2}"/>
    <dgm:cxn modelId="{74089A72-AAF7-47A2-B73C-3251EFBDF1D2}" type="presOf" srcId="{4CE94426-280E-41A3-9725-74F95F02A2A9}" destId="{7099A8BE-3F0F-43AD-9DA2-6A5D687AE7B0}" srcOrd="0" destOrd="0" presId="urn:microsoft.com/office/officeart/2005/8/layout/list1"/>
    <dgm:cxn modelId="{0ACFAE74-F264-4B87-B166-1449656064F1}" srcId="{0733EF57-9BD2-456C-BB65-8FEADCA426E8}" destId="{39129414-084B-4B06-9F2F-80A11D39E99D}" srcOrd="0" destOrd="0" parTransId="{9833B6D0-A963-4A57-BD9B-6FB06B2206D4}" sibTransId="{FA6DA01D-CA30-465C-B16C-A123704C061C}"/>
    <dgm:cxn modelId="{60BFDF82-26ED-445A-AB01-92DDA9DF0C13}" type="presOf" srcId="{8D0C9FB6-814A-47EF-87A3-EFFF515C586E}" destId="{23325256-583F-4D69-A50E-B049679F70CB}" srcOrd="0" destOrd="0" presId="urn:microsoft.com/office/officeart/2005/8/layout/list1"/>
    <dgm:cxn modelId="{F689B090-FD0A-4B41-9969-99F8F16FE405}" type="presOf" srcId="{0ACF3836-825F-4875-886A-053C995F9093}" destId="{35906996-A4DA-47AB-BE17-1DF69DA51F3F}" srcOrd="0" destOrd="0" presId="urn:microsoft.com/office/officeart/2005/8/layout/list1"/>
    <dgm:cxn modelId="{BDA52BAE-670E-410F-88D9-54E019039E07}" type="presOf" srcId="{936F0D3D-D62D-48A2-972E-CECAF8BC9B32}" destId="{28EBF596-D53A-4D33-ABA4-E10BDF3A869E}" srcOrd="0" destOrd="0" presId="urn:microsoft.com/office/officeart/2005/8/layout/list1"/>
    <dgm:cxn modelId="{7AE65EB2-11C8-4DCA-A935-98547FAC70EB}" type="presOf" srcId="{C0709904-25ED-400E-B151-9FF6DB7927DE}" destId="{35906996-A4DA-47AB-BE17-1DF69DA51F3F}" srcOrd="0" destOrd="2" presId="urn:microsoft.com/office/officeart/2005/8/layout/list1"/>
    <dgm:cxn modelId="{583952B6-1BAF-4C88-950C-8983DADE7A66}" srcId="{E1CAB8B0-564A-4CBD-A7A0-123AB87F1213}" destId="{0733EF57-9BD2-456C-BB65-8FEADCA426E8}" srcOrd="2" destOrd="0" parTransId="{4E5E67DF-23AF-4B9F-8EBA-465309404964}" sibTransId="{060256A5-ECF0-4305-899A-8B9308701FA9}"/>
    <dgm:cxn modelId="{B63242CC-AF99-4FFF-AA77-17C973310144}" type="presOf" srcId="{DE995238-099E-454C-BEB0-4617A1FE3B37}" destId="{B173BAD8-70CE-4BDA-A45D-8628EE769589}" srcOrd="0" destOrd="0" presId="urn:microsoft.com/office/officeart/2005/8/layout/list1"/>
    <dgm:cxn modelId="{784001CF-5C2C-4711-B8C5-6C4DE61891B7}" type="presOf" srcId="{39129414-084B-4B06-9F2F-80A11D39E99D}" destId="{641971F8-EADF-49DA-B15C-6772458C0727}" srcOrd="0" destOrd="0" presId="urn:microsoft.com/office/officeart/2005/8/layout/list1"/>
    <dgm:cxn modelId="{7E866BD9-833A-44FB-A2EA-FF96F54C405F}" srcId="{4CE94426-280E-41A3-9725-74F95F02A2A9}" destId="{D95FEE9B-D5A1-45C1-BFC6-E6DA0E8F7860}" srcOrd="1" destOrd="0" parTransId="{A4867DA2-1FD6-4796-8AFC-D679C24969F3}" sibTransId="{2A5D5EA6-2FF0-42E2-8B01-1441300E94A8}"/>
    <dgm:cxn modelId="{7B87B9DD-B501-4613-B443-F168BBE6783F}" srcId="{DE995238-099E-454C-BEB0-4617A1FE3B37}" destId="{0ACF3836-825F-4875-886A-053C995F9093}" srcOrd="0" destOrd="0" parTransId="{4D4BC580-FA8B-4ED6-8090-A83096BCA0FB}" sibTransId="{B4867E06-C97E-41E0-B8E3-EDBE97860A13}"/>
    <dgm:cxn modelId="{1020F5E8-334E-4A4C-9792-CA151252918F}" type="presOf" srcId="{53A3D783-35E9-4635-91EE-40CC02E53C33}" destId="{35906996-A4DA-47AB-BE17-1DF69DA51F3F}" srcOrd="0" destOrd="1" presId="urn:microsoft.com/office/officeart/2005/8/layout/list1"/>
    <dgm:cxn modelId="{667A4AED-7F0A-433C-8464-1BAB82166107}" srcId="{936F0D3D-D62D-48A2-972E-CECAF8BC9B32}" destId="{02D01FDC-70F1-4085-893A-9BB264D2F2BA}" srcOrd="0" destOrd="0" parTransId="{CF993E00-4470-42AC-8EF1-360AC33661C8}" sibTransId="{8F82078F-0F93-4531-9243-F53D62C67989}"/>
    <dgm:cxn modelId="{A22E03EE-5101-4008-A4BB-FB621CDD41E3}" type="presOf" srcId="{936F0D3D-D62D-48A2-972E-CECAF8BC9B32}" destId="{B373C4C6-A15F-486F-8149-91C24A0DCC8D}" srcOrd="1" destOrd="0" presId="urn:microsoft.com/office/officeart/2005/8/layout/list1"/>
    <dgm:cxn modelId="{68F40FF0-CCF7-4186-ACD4-BC71B5FC7C83}" type="presOf" srcId="{67BAED03-10F2-4BFC-ABFB-7B4D7D810E91}" destId="{23325256-583F-4D69-A50E-B049679F70CB}" srcOrd="0" destOrd="2" presId="urn:microsoft.com/office/officeart/2005/8/layout/list1"/>
    <dgm:cxn modelId="{A4E775F4-4B90-4D0B-BBE4-D267AF995F58}" type="presParOf" srcId="{E0FB4B15-6A19-4702-8A5D-3C4AA7E2A02B}" destId="{B2268C01-1A13-47E5-A820-B364C97996C6}" srcOrd="0" destOrd="0" presId="urn:microsoft.com/office/officeart/2005/8/layout/list1"/>
    <dgm:cxn modelId="{E592442E-5B9D-4CC6-B2E4-811164174C52}" type="presParOf" srcId="{B2268C01-1A13-47E5-A820-B364C97996C6}" destId="{7099A8BE-3F0F-43AD-9DA2-6A5D687AE7B0}" srcOrd="0" destOrd="0" presId="urn:microsoft.com/office/officeart/2005/8/layout/list1"/>
    <dgm:cxn modelId="{C3E77BD8-F3A5-4540-8B40-B5892C2B8650}" type="presParOf" srcId="{B2268C01-1A13-47E5-A820-B364C97996C6}" destId="{C612C2F1-D331-4F6E-9CFF-B792302A24CE}" srcOrd="1" destOrd="0" presId="urn:microsoft.com/office/officeart/2005/8/layout/list1"/>
    <dgm:cxn modelId="{8D284EA1-D3DA-4649-8007-90AAF7698327}" type="presParOf" srcId="{E0FB4B15-6A19-4702-8A5D-3C4AA7E2A02B}" destId="{48A6BE4A-3A0C-44AC-81F9-BEA608AC2DCE}" srcOrd="1" destOrd="0" presId="urn:microsoft.com/office/officeart/2005/8/layout/list1"/>
    <dgm:cxn modelId="{3867B91A-3497-4DAB-8FA0-7C13176D4CC4}" type="presParOf" srcId="{E0FB4B15-6A19-4702-8A5D-3C4AA7E2A02B}" destId="{23325256-583F-4D69-A50E-B049679F70CB}" srcOrd="2" destOrd="0" presId="urn:microsoft.com/office/officeart/2005/8/layout/list1"/>
    <dgm:cxn modelId="{1174A3A9-9825-4E15-B8FE-9CEAC79F9C71}" type="presParOf" srcId="{E0FB4B15-6A19-4702-8A5D-3C4AA7E2A02B}" destId="{F2F76D44-EE7D-4B63-A57B-020EE67B63C3}" srcOrd="3" destOrd="0" presId="urn:microsoft.com/office/officeart/2005/8/layout/list1"/>
    <dgm:cxn modelId="{B483BC15-D6BB-490B-83F5-19C973596FB5}" type="presParOf" srcId="{E0FB4B15-6A19-4702-8A5D-3C4AA7E2A02B}" destId="{CFA43337-4196-46EC-B27D-0DF314FCE2A8}" srcOrd="4" destOrd="0" presId="urn:microsoft.com/office/officeart/2005/8/layout/list1"/>
    <dgm:cxn modelId="{F1F860C0-7DBD-4C41-8C21-BBB4A137BB13}" type="presParOf" srcId="{CFA43337-4196-46EC-B27D-0DF314FCE2A8}" destId="{B173BAD8-70CE-4BDA-A45D-8628EE769589}" srcOrd="0" destOrd="0" presId="urn:microsoft.com/office/officeart/2005/8/layout/list1"/>
    <dgm:cxn modelId="{75E141FC-41D3-4FE9-BC06-A1389BF9DB4F}" type="presParOf" srcId="{CFA43337-4196-46EC-B27D-0DF314FCE2A8}" destId="{2F7C70E9-A6A4-45ED-95CF-6E0F4594F086}" srcOrd="1" destOrd="0" presId="urn:microsoft.com/office/officeart/2005/8/layout/list1"/>
    <dgm:cxn modelId="{629F157E-FA29-404B-AD2C-B92DA56CF42E}" type="presParOf" srcId="{E0FB4B15-6A19-4702-8A5D-3C4AA7E2A02B}" destId="{044FBDF0-06DF-42E4-BF2C-94774C106109}" srcOrd="5" destOrd="0" presId="urn:microsoft.com/office/officeart/2005/8/layout/list1"/>
    <dgm:cxn modelId="{F56E8E9D-6C9B-4A86-B805-CE3AC7641F2A}" type="presParOf" srcId="{E0FB4B15-6A19-4702-8A5D-3C4AA7E2A02B}" destId="{35906996-A4DA-47AB-BE17-1DF69DA51F3F}" srcOrd="6" destOrd="0" presId="urn:microsoft.com/office/officeart/2005/8/layout/list1"/>
    <dgm:cxn modelId="{8DFA295F-FE12-4517-9C4A-B24933E75127}" type="presParOf" srcId="{E0FB4B15-6A19-4702-8A5D-3C4AA7E2A02B}" destId="{50FFD12F-BA13-46A8-BD76-6FE793E7F26A}" srcOrd="7" destOrd="0" presId="urn:microsoft.com/office/officeart/2005/8/layout/list1"/>
    <dgm:cxn modelId="{0C698E40-57B8-47E7-A26D-778F9BC763EE}" type="presParOf" srcId="{E0FB4B15-6A19-4702-8A5D-3C4AA7E2A02B}" destId="{E2A6CFB0-D3F2-455F-B93D-D6BB948E4C77}" srcOrd="8" destOrd="0" presId="urn:microsoft.com/office/officeart/2005/8/layout/list1"/>
    <dgm:cxn modelId="{19538625-45BC-45FA-ABDF-34FC5F77264D}" type="presParOf" srcId="{E2A6CFB0-D3F2-455F-B93D-D6BB948E4C77}" destId="{CD50BD39-724F-4C0A-90A5-6834C4BDA11D}" srcOrd="0" destOrd="0" presId="urn:microsoft.com/office/officeart/2005/8/layout/list1"/>
    <dgm:cxn modelId="{6B8AED06-6EB9-445C-8FBC-ECFCEDE5A1B1}" type="presParOf" srcId="{E2A6CFB0-D3F2-455F-B93D-D6BB948E4C77}" destId="{231FFB1C-33B5-4355-9EC1-F9FB026D66AE}" srcOrd="1" destOrd="0" presId="urn:microsoft.com/office/officeart/2005/8/layout/list1"/>
    <dgm:cxn modelId="{ED74A080-2844-4E27-A5D8-480FF24FF566}" type="presParOf" srcId="{E0FB4B15-6A19-4702-8A5D-3C4AA7E2A02B}" destId="{A8B2EA0D-7EBD-44F5-8523-BEC5C64A4F9F}" srcOrd="9" destOrd="0" presId="urn:microsoft.com/office/officeart/2005/8/layout/list1"/>
    <dgm:cxn modelId="{63AEE82B-BB85-4682-8608-A412481C5260}" type="presParOf" srcId="{E0FB4B15-6A19-4702-8A5D-3C4AA7E2A02B}" destId="{641971F8-EADF-49DA-B15C-6772458C0727}" srcOrd="10" destOrd="0" presId="urn:microsoft.com/office/officeart/2005/8/layout/list1"/>
    <dgm:cxn modelId="{B94253C9-BBB4-4B13-BC9C-1A7A1ED985C8}" type="presParOf" srcId="{E0FB4B15-6A19-4702-8A5D-3C4AA7E2A02B}" destId="{DB565466-FA38-4FCC-A7D0-DB98FD3A0DA4}" srcOrd="11" destOrd="0" presId="urn:microsoft.com/office/officeart/2005/8/layout/list1"/>
    <dgm:cxn modelId="{C9FB526A-AE5A-4BB8-8653-A8CB9F285597}" type="presParOf" srcId="{E0FB4B15-6A19-4702-8A5D-3C4AA7E2A02B}" destId="{E6724081-6CD4-429A-91BE-8EAA4EA92E09}" srcOrd="12" destOrd="0" presId="urn:microsoft.com/office/officeart/2005/8/layout/list1"/>
    <dgm:cxn modelId="{B5B02CDB-B8A4-4D96-A71F-EEF016DC22D2}" type="presParOf" srcId="{E6724081-6CD4-429A-91BE-8EAA4EA92E09}" destId="{28EBF596-D53A-4D33-ABA4-E10BDF3A869E}" srcOrd="0" destOrd="0" presId="urn:microsoft.com/office/officeart/2005/8/layout/list1"/>
    <dgm:cxn modelId="{6B5E3F66-495B-42F5-90D7-4A3E944E8319}" type="presParOf" srcId="{E6724081-6CD4-429A-91BE-8EAA4EA92E09}" destId="{B373C4C6-A15F-486F-8149-91C24A0DCC8D}" srcOrd="1" destOrd="0" presId="urn:microsoft.com/office/officeart/2005/8/layout/list1"/>
    <dgm:cxn modelId="{8B745613-6462-41D7-93FA-CE1B966F4486}" type="presParOf" srcId="{E0FB4B15-6A19-4702-8A5D-3C4AA7E2A02B}" destId="{D89DC399-1D03-4C93-9111-AEF2979030A3}" srcOrd="13" destOrd="0" presId="urn:microsoft.com/office/officeart/2005/8/layout/list1"/>
    <dgm:cxn modelId="{80C7A919-3ED3-4D51-951A-C2EBBD7F9DCD}" type="presParOf" srcId="{E0FB4B15-6A19-4702-8A5D-3C4AA7E2A02B}" destId="{0441A5CC-3389-4B78-AE05-E032E7600A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3A42-DDD7-4204-9336-888470F74630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4AA4B-6EA8-44FD-88BE-A573124A89D5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7A241-6139-471D-86C3-D33CE8C089C5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Fetch Picture</a:t>
          </a:r>
          <a:r>
            <a:rPr lang="en-US" sz="1600" kern="1200"/>
            <a:t>: Job worker fetches a picture based on user selection.</a:t>
          </a:r>
        </a:p>
      </dsp:txBody>
      <dsp:txXfrm>
        <a:off x="28349" y="3255669"/>
        <a:ext cx="3600000" cy="720000"/>
      </dsp:txXfrm>
    </dsp:sp>
    <dsp:sp modelId="{06E32879-FD21-461F-845A-8FEB99EC125E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CBB3-11B7-4D4A-83C9-EFCD5E0FAE7F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E7BB8-E3B8-47C3-BDF3-FC81922725C1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/>
            <a:t>Store Picture</a:t>
          </a:r>
          <a:r>
            <a:rPr lang="en-US" sz="1600" kern="1200"/>
            <a:t>: Job worker stores the picture URL in the database. (H2 DB)</a:t>
          </a:r>
        </a:p>
      </dsp:txBody>
      <dsp:txXfrm>
        <a:off x="425835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136A1-9C24-4526-983C-C4B9B56EF1A6}">
      <dsp:nvSpPr>
        <dsp:cNvPr id="0" name=""/>
        <dsp:cNvSpPr/>
      </dsp:nvSpPr>
      <dsp:spPr>
        <a:xfrm>
          <a:off x="0" y="3293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Dockerfile for creating the application image.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Docker Compose for running the app with dependencies.</a:t>
          </a:r>
        </a:p>
      </dsp:txBody>
      <dsp:txXfrm>
        <a:off x="0" y="329319"/>
        <a:ext cx="7886700" cy="1165500"/>
      </dsp:txXfrm>
    </dsp:sp>
    <dsp:sp modelId="{FC11F771-BD61-4BFF-99F6-786BFD669FD6}">
      <dsp:nvSpPr>
        <dsp:cNvPr id="0" name=""/>
        <dsp:cNvSpPr/>
      </dsp:nvSpPr>
      <dsp:spPr>
        <a:xfrm>
          <a:off x="394335" y="34118"/>
          <a:ext cx="552069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Dockerization:</a:t>
          </a:r>
        </a:p>
      </dsp:txBody>
      <dsp:txXfrm>
        <a:off x="423156" y="62939"/>
        <a:ext cx="5463048" cy="532758"/>
      </dsp:txXfrm>
    </dsp:sp>
    <dsp:sp modelId="{912133DA-2BD5-44A1-B328-9AF284016654}">
      <dsp:nvSpPr>
        <dsp:cNvPr id="0" name=""/>
        <dsp:cNvSpPr/>
      </dsp:nvSpPr>
      <dsp:spPr>
        <a:xfrm>
          <a:off x="0" y="1898019"/>
          <a:ext cx="78867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Services: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Camunda, Application, Database</a:t>
          </a:r>
        </a:p>
      </dsp:txBody>
      <dsp:txXfrm>
        <a:off x="0" y="1898019"/>
        <a:ext cx="7886700" cy="1165500"/>
      </dsp:txXfrm>
    </dsp:sp>
    <dsp:sp modelId="{4DB49861-8B86-45EC-B38E-6C83BDDBE282}">
      <dsp:nvSpPr>
        <dsp:cNvPr id="0" name=""/>
        <dsp:cNvSpPr/>
      </dsp:nvSpPr>
      <dsp:spPr>
        <a:xfrm>
          <a:off x="394335" y="1602819"/>
          <a:ext cx="552069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Docker Compose Setup:</a:t>
          </a:r>
        </a:p>
      </dsp:txBody>
      <dsp:txXfrm>
        <a:off x="423156" y="1631640"/>
        <a:ext cx="5463048" cy="532758"/>
      </dsp:txXfrm>
    </dsp:sp>
    <dsp:sp modelId="{94F063CD-DEE8-4A01-866A-5B4682467B83}">
      <dsp:nvSpPr>
        <dsp:cNvPr id="0" name=""/>
        <dsp:cNvSpPr/>
      </dsp:nvSpPr>
      <dsp:spPr>
        <a:xfrm>
          <a:off x="0" y="3466719"/>
          <a:ext cx="78867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16560" rIns="61209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docker</a:t>
          </a:r>
          <a:r>
            <a:rPr lang="en-US" sz="2000" kern="1200"/>
            <a:t> compose up -d</a:t>
          </a:r>
        </a:p>
      </dsp:txBody>
      <dsp:txXfrm>
        <a:off x="0" y="3466719"/>
        <a:ext cx="7886700" cy="850500"/>
      </dsp:txXfrm>
    </dsp:sp>
    <dsp:sp modelId="{696759EC-02DF-4FE9-A811-851210010A85}">
      <dsp:nvSpPr>
        <dsp:cNvPr id="0" name=""/>
        <dsp:cNvSpPr/>
      </dsp:nvSpPr>
      <dsp:spPr>
        <a:xfrm>
          <a:off x="394335" y="3171519"/>
          <a:ext cx="5520690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Command:</a:t>
          </a:r>
        </a:p>
      </dsp:txBody>
      <dsp:txXfrm>
        <a:off x="423156" y="3200340"/>
        <a:ext cx="5463048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25256-583F-4D69-A50E-B049679F70CB}">
      <dsp:nvSpPr>
        <dsp:cNvPr id="0" name=""/>
        <dsp:cNvSpPr/>
      </dsp:nvSpPr>
      <dsp:spPr>
        <a:xfrm>
          <a:off x="0" y="343466"/>
          <a:ext cx="78867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70764" rIns="61209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Chart.yaml: Chart metadata.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values.yaml: Configuration values.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templates/: Kubernetes resource templates.</a:t>
          </a:r>
        </a:p>
      </dsp:txBody>
      <dsp:txXfrm>
        <a:off x="0" y="343466"/>
        <a:ext cx="7886700" cy="982800"/>
      </dsp:txXfrm>
    </dsp:sp>
    <dsp:sp modelId="{C612C2F1-D331-4F6E-9CFF-B792302A24CE}">
      <dsp:nvSpPr>
        <dsp:cNvPr id="0" name=""/>
        <dsp:cNvSpPr/>
      </dsp:nvSpPr>
      <dsp:spPr>
        <a:xfrm>
          <a:off x="394335" y="151586"/>
          <a:ext cx="552069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Helm Chart Structure:</a:t>
          </a:r>
        </a:p>
      </dsp:txBody>
      <dsp:txXfrm>
        <a:off x="413069" y="170320"/>
        <a:ext cx="5483222" cy="346292"/>
      </dsp:txXfrm>
    </dsp:sp>
    <dsp:sp modelId="{35906996-A4DA-47AB-BE17-1DF69DA51F3F}">
      <dsp:nvSpPr>
        <dsp:cNvPr id="0" name=""/>
        <dsp:cNvSpPr/>
      </dsp:nvSpPr>
      <dsp:spPr>
        <a:xfrm>
          <a:off x="0" y="1588347"/>
          <a:ext cx="78867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70764" rIns="61209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Install Helm.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Create the Helm chart structure and configure.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Deploy the app using Helm.</a:t>
          </a:r>
        </a:p>
      </dsp:txBody>
      <dsp:txXfrm>
        <a:off x="0" y="1588347"/>
        <a:ext cx="7886700" cy="982800"/>
      </dsp:txXfrm>
    </dsp:sp>
    <dsp:sp modelId="{2F7C70E9-A6A4-45ED-95CF-6E0F4594F086}">
      <dsp:nvSpPr>
        <dsp:cNvPr id="0" name=""/>
        <dsp:cNvSpPr/>
      </dsp:nvSpPr>
      <dsp:spPr>
        <a:xfrm>
          <a:off x="394335" y="1396466"/>
          <a:ext cx="5520690" cy="3837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Steps to Deploy:</a:t>
          </a:r>
        </a:p>
      </dsp:txBody>
      <dsp:txXfrm>
        <a:off x="413069" y="1415200"/>
        <a:ext cx="5483222" cy="346292"/>
      </dsp:txXfrm>
    </dsp:sp>
    <dsp:sp modelId="{641971F8-EADF-49DA-B15C-6772458C0727}">
      <dsp:nvSpPr>
        <dsp:cNvPr id="0" name=""/>
        <dsp:cNvSpPr/>
      </dsp:nvSpPr>
      <dsp:spPr>
        <a:xfrm>
          <a:off x="0" y="2833227"/>
          <a:ext cx="78867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70764" rIns="61209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Configure access to Camunda clusters. (SaaS)</a:t>
          </a:r>
        </a:p>
      </dsp:txBody>
      <dsp:txXfrm>
        <a:off x="0" y="2833227"/>
        <a:ext cx="7886700" cy="552825"/>
      </dsp:txXfrm>
    </dsp:sp>
    <dsp:sp modelId="{231FFB1C-33B5-4355-9EC1-F9FB026D66AE}">
      <dsp:nvSpPr>
        <dsp:cNvPr id="0" name=""/>
        <dsp:cNvSpPr/>
      </dsp:nvSpPr>
      <dsp:spPr>
        <a:xfrm>
          <a:off x="394335" y="2641347"/>
          <a:ext cx="5520690" cy="3837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Environment Variables:</a:t>
          </a:r>
        </a:p>
      </dsp:txBody>
      <dsp:txXfrm>
        <a:off x="413069" y="2660081"/>
        <a:ext cx="5483222" cy="346292"/>
      </dsp:txXfrm>
    </dsp:sp>
    <dsp:sp modelId="{0441A5CC-3389-4B78-AE05-E032E7600A29}">
      <dsp:nvSpPr>
        <dsp:cNvPr id="0" name=""/>
        <dsp:cNvSpPr/>
      </dsp:nvSpPr>
      <dsp:spPr>
        <a:xfrm>
          <a:off x="0" y="3648132"/>
          <a:ext cx="78867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70764" rIns="61209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Commands to check pod and service statuses.</a:t>
          </a:r>
        </a:p>
      </dsp:txBody>
      <dsp:txXfrm>
        <a:off x="0" y="3648132"/>
        <a:ext cx="7886700" cy="552825"/>
      </dsp:txXfrm>
    </dsp:sp>
    <dsp:sp modelId="{B373C4C6-A15F-486F-8149-91C24A0DCC8D}">
      <dsp:nvSpPr>
        <dsp:cNvPr id="0" name=""/>
        <dsp:cNvSpPr/>
      </dsp:nvSpPr>
      <dsp:spPr>
        <a:xfrm>
          <a:off x="394335" y="3456252"/>
          <a:ext cx="5520690" cy="3837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Checking Status:</a:t>
          </a:r>
        </a:p>
      </dsp:txBody>
      <dsp:txXfrm>
        <a:off x="413069" y="3474986"/>
        <a:ext cx="548322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/>
              <a:t>Camunda Animal Picture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A Tech Challenge for Consulting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Aditya Behera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06/08/2024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F5557-17F0-1BE0-080D-7EC0E7D85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79" r="2027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81" y="1220919"/>
            <a:ext cx="406933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81" y="3700594"/>
            <a:ext cx="406933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floor for questions from the audience.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 dirty="0"/>
              <a:t>Introduction</a:t>
            </a:r>
          </a:p>
        </p:txBody>
      </p:sp>
      <p:pic>
        <p:nvPicPr>
          <p:cNvPr id="13" name="Picture 12" descr="Light bulb on yellow background with sketched light beams and cord">
            <a:extLst>
              <a:ext uri="{FF2B5EF4-FFF2-40B4-BE49-F238E27FC236}">
                <a16:creationId xmlns:a16="http://schemas.microsoft.com/office/drawing/2014/main" id="{B38AB8AA-6628-69FD-AB47-100471B49E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63" r="11913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IN" sz="1900" dirty="0"/>
              <a:t>A simple Camunda client app that fetches random pictures of cats, dogs, or bears.</a:t>
            </a:r>
          </a:p>
          <a:p>
            <a:r>
              <a:rPr lang="en-IN" sz="1900" dirty="0"/>
              <a:t>Technologies and Frameworks:</a:t>
            </a:r>
          </a:p>
          <a:p>
            <a:pPr lvl="1">
              <a:buFontTx/>
              <a:buChar char="-"/>
            </a:pPr>
            <a:r>
              <a:rPr lang="en-IN" sz="1900" dirty="0"/>
              <a:t>Camunda 8</a:t>
            </a:r>
          </a:p>
          <a:p>
            <a:pPr lvl="1">
              <a:buFontTx/>
              <a:buChar char="-"/>
            </a:pPr>
            <a:r>
              <a:rPr lang="en-IN" sz="1900" dirty="0" err="1"/>
              <a:t>Zeebe</a:t>
            </a:r>
            <a:endParaRPr lang="en-IN" sz="1900" dirty="0"/>
          </a:p>
          <a:p>
            <a:pPr lvl="1">
              <a:buFontTx/>
              <a:buChar char="-"/>
            </a:pPr>
            <a:r>
              <a:rPr lang="en-IN" sz="1900" dirty="0"/>
              <a:t>Spring Boot</a:t>
            </a:r>
          </a:p>
          <a:p>
            <a:pPr lvl="1">
              <a:buFontTx/>
              <a:buChar char="-"/>
            </a:pPr>
            <a:r>
              <a:rPr lang="en-IN" sz="1900" dirty="0"/>
              <a:t>Docker</a:t>
            </a:r>
          </a:p>
          <a:p>
            <a:pPr lvl="1">
              <a:buFontTx/>
              <a:buChar char="-"/>
            </a:pPr>
            <a:r>
              <a:rPr lang="en-IN" sz="1900" dirty="0"/>
              <a:t>Kubernetes (Helm)</a:t>
            </a:r>
          </a:p>
          <a:p>
            <a:pPr lvl="1">
              <a:buFontTx/>
              <a:buChar char="-"/>
            </a:pPr>
            <a:r>
              <a:rPr lang="en-IN" sz="1900" dirty="0"/>
              <a:t>Java</a:t>
            </a:r>
          </a:p>
          <a:p>
            <a:pPr lvl="1">
              <a:buFontTx/>
              <a:buChar char="-"/>
            </a:pPr>
            <a:r>
              <a:rPr lang="en-IN" sz="1900" dirty="0"/>
              <a:t>H2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IN" sz="2800"/>
              <a:t>Project Overview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The application fetches random pictures of cats, dogs, or bears based on user selection.</a:t>
            </a:r>
          </a:p>
          <a:p>
            <a:pPr>
              <a:lnSpc>
                <a:spcPct val="90000"/>
              </a:lnSpc>
            </a:pPr>
            <a:r>
              <a:rPr lang="en-US" sz="1400"/>
              <a:t>Key Functionalities: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/>
              <a:t>User selects an animal type.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/>
              <a:t>The app fetches and stores the picture from an external API.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400"/>
              <a:t>The picture is retrieved and displayed to the user.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 sz="1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8C8306-AB42-A8D6-2718-94F2DD13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2989671"/>
            <a:ext cx="8373618" cy="2972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/>
              <a:t>Process Model (BPMN)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Start Event: User selects an animal.</a:t>
            </a:r>
          </a:p>
          <a:p>
            <a:r>
              <a:rPr lang="en-US" sz="1900" dirty="0"/>
              <a:t>Service Task: Fetch the picture from the API..</a:t>
            </a:r>
          </a:p>
          <a:p>
            <a:r>
              <a:rPr lang="en-US" sz="1900" dirty="0"/>
              <a:t>End Event: Process completion.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06AF4-8435-9D86-1875-CC3213CCE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3062815"/>
            <a:ext cx="8188452" cy="24155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IN" sz="4700"/>
              <a:t>Application Architecture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Components: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500" b="1" dirty="0"/>
              <a:t>Client App</a:t>
            </a:r>
            <a:r>
              <a:rPr lang="en-IN" sz="1500" dirty="0"/>
              <a:t>: Deploys the process model and starts process instances.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500" b="1" dirty="0"/>
              <a:t>REST API</a:t>
            </a:r>
            <a:r>
              <a:rPr lang="en-IN" sz="1500" dirty="0"/>
              <a:t>: Handles user requests and </a:t>
            </a:r>
            <a:r>
              <a:rPr lang="en-IN" sz="1500" dirty="0" err="1"/>
              <a:t>Zeebe</a:t>
            </a:r>
            <a:r>
              <a:rPr lang="en-IN" sz="1500" dirty="0"/>
              <a:t> communicates with Camunda.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500" b="1" dirty="0"/>
              <a:t>Job Worker</a:t>
            </a:r>
            <a:r>
              <a:rPr lang="en-IN" sz="1500" dirty="0"/>
              <a:t>: Fetches and stores pictures.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500" b="1" dirty="0"/>
              <a:t>Database</a:t>
            </a:r>
            <a:r>
              <a:rPr lang="en-IN" sz="1500" dirty="0"/>
              <a:t>: Stores picture URLs.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IN" sz="1500" b="1" dirty="0"/>
              <a:t>Camunda 8 Engine</a:t>
            </a:r>
            <a:r>
              <a:rPr lang="en-IN" sz="1500" dirty="0"/>
              <a:t>: Manages process workflows.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04BBACD8-FE0E-DD09-1356-D8F6AC7D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0" r="15544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700"/>
              <a:t>Client Application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Deployment: Deploys the BPMN model to Camunda Engine.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REST API:</a:t>
            </a:r>
          </a:p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Start Process: Endpoint to start a process instance.</a:t>
            </a:r>
          </a:p>
          <a:p>
            <a:pPr marL="685800"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Retrieve Picture: Endpoint to fetch the picture URL from the database.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Example Endpoints: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POST /start-process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GET /picture/{</a:t>
            </a:r>
            <a:r>
              <a:rPr lang="en-US" sz="1600" dirty="0" err="1"/>
              <a:t>processInstanceKey</a:t>
            </a:r>
            <a:r>
              <a:rPr lang="en-US" sz="1600" dirty="0"/>
              <a:t>}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1077228C-56BF-EADE-4587-D92399B2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31" r="30427"/>
          <a:stretch/>
        </p:blipFill>
        <p:spPr>
          <a:xfrm>
            <a:off x="4760037" y="640080"/>
            <a:ext cx="37227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Job Worker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EB3CD1-BB54-7CCA-4469-72166449C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741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/>
              <a:t>Containerization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25C7E27-FDA1-473D-38D9-56893FACF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898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Kubernetes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0773D8-C6EA-9809-8AFC-3D4F26857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4695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376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Camunda Animal Picture App</vt:lpstr>
      <vt:lpstr>Introduction</vt:lpstr>
      <vt:lpstr>Project Overview</vt:lpstr>
      <vt:lpstr>Process Model (BPMN)</vt:lpstr>
      <vt:lpstr>Application Architecture</vt:lpstr>
      <vt:lpstr>Client Application</vt:lpstr>
      <vt:lpstr>Job Worker</vt:lpstr>
      <vt:lpstr>Containerization</vt:lpstr>
      <vt:lpstr>Kubernetes Deployment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B Kumar</cp:lastModifiedBy>
  <cp:revision>31</cp:revision>
  <dcterms:created xsi:type="dcterms:W3CDTF">2013-01-27T09:14:16Z</dcterms:created>
  <dcterms:modified xsi:type="dcterms:W3CDTF">2024-08-04T07:19:59Z</dcterms:modified>
  <cp:category/>
</cp:coreProperties>
</file>