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49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53A38993-B338-4E49-BE25-DC345E1BA7DA}" type="datetimeFigureOut">
              <a:rPr lang="en-IN" smtClean="0"/>
              <a:t>18-05-2023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9CC6C4B6-251D-4D0D-B00D-AD3899C746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7007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38993-B338-4E49-BE25-DC345E1BA7DA}" type="datetimeFigureOut">
              <a:rPr lang="en-IN" smtClean="0"/>
              <a:t>18-05-2023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6C4B6-251D-4D0D-B00D-AD3899C746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7975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38993-B338-4E49-BE25-DC345E1BA7DA}" type="datetimeFigureOut">
              <a:rPr lang="en-IN" smtClean="0"/>
              <a:t>18-05-2023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6C4B6-251D-4D0D-B00D-AD3899C746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12026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38993-B338-4E49-BE25-DC345E1BA7DA}" type="datetimeFigureOut">
              <a:rPr lang="en-IN" smtClean="0"/>
              <a:t>18-05-2023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6C4B6-251D-4D0D-B00D-AD3899C74663}" type="slidenum">
              <a:rPr lang="en-IN" smtClean="0"/>
              <a:t>‹#›</a:t>
            </a:fld>
            <a:endParaRPr lang="en-IN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942563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38993-B338-4E49-BE25-DC345E1BA7DA}" type="datetimeFigureOut">
              <a:rPr lang="en-IN" smtClean="0"/>
              <a:t>18-05-2023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6C4B6-251D-4D0D-B00D-AD3899C746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79136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38993-B338-4E49-BE25-DC345E1BA7DA}" type="datetimeFigureOut">
              <a:rPr lang="en-IN" smtClean="0"/>
              <a:t>18-05-2023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6C4B6-251D-4D0D-B00D-AD3899C746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75285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38993-B338-4E49-BE25-DC345E1BA7DA}" type="datetimeFigureOut">
              <a:rPr lang="en-IN" smtClean="0"/>
              <a:t>18-05-2023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6C4B6-251D-4D0D-B00D-AD3899C746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51664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38993-B338-4E49-BE25-DC345E1BA7DA}" type="datetimeFigureOut">
              <a:rPr lang="en-IN" smtClean="0"/>
              <a:t>18-05-2023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6C4B6-251D-4D0D-B00D-AD3899C746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29018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38993-B338-4E49-BE25-DC345E1BA7DA}" type="datetimeFigureOut">
              <a:rPr lang="en-IN" smtClean="0"/>
              <a:t>18-05-2023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6C4B6-251D-4D0D-B00D-AD3899C746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7370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38993-B338-4E49-BE25-DC345E1BA7DA}" type="datetimeFigureOut">
              <a:rPr lang="en-IN" smtClean="0"/>
              <a:t>18-05-2023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6C4B6-251D-4D0D-B00D-AD3899C746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4142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38993-B338-4E49-BE25-DC345E1BA7DA}" type="datetimeFigureOut">
              <a:rPr lang="en-IN" smtClean="0"/>
              <a:t>18-05-2023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6C4B6-251D-4D0D-B00D-AD3899C746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1186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38993-B338-4E49-BE25-DC345E1BA7DA}" type="datetimeFigureOut">
              <a:rPr lang="en-IN" smtClean="0"/>
              <a:t>18-05-2023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6C4B6-251D-4D0D-B00D-AD3899C746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9757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38993-B338-4E49-BE25-DC345E1BA7DA}" type="datetimeFigureOut">
              <a:rPr lang="en-IN" smtClean="0"/>
              <a:t>18-05-2023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6C4B6-251D-4D0D-B00D-AD3899C746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4363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38993-B338-4E49-BE25-DC345E1BA7DA}" type="datetimeFigureOut">
              <a:rPr lang="en-IN" smtClean="0"/>
              <a:t>18-05-2023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6C4B6-251D-4D0D-B00D-AD3899C746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5076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38993-B338-4E49-BE25-DC345E1BA7DA}" type="datetimeFigureOut">
              <a:rPr lang="en-IN" smtClean="0"/>
              <a:t>18-05-2023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6C4B6-251D-4D0D-B00D-AD3899C746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3144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38993-B338-4E49-BE25-DC345E1BA7DA}" type="datetimeFigureOut">
              <a:rPr lang="en-IN" smtClean="0"/>
              <a:t>18-05-2023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6C4B6-251D-4D0D-B00D-AD3899C746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1002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38993-B338-4E49-BE25-DC345E1BA7DA}" type="datetimeFigureOut">
              <a:rPr lang="en-IN" smtClean="0"/>
              <a:t>18-05-2023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6C4B6-251D-4D0D-B00D-AD3899C746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9413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A38993-B338-4E49-BE25-DC345E1BA7DA}" type="datetimeFigureOut">
              <a:rPr lang="en-IN" smtClean="0"/>
              <a:t>18-05-2023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C6C4B6-251D-4D0D-B00D-AD3899C746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20623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D16E4-82D5-B8DA-2C7D-C7BC73C52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Project Presentation on RPG</a:t>
            </a:r>
            <a:br>
              <a:rPr lang="en-US" dirty="0"/>
            </a:br>
            <a:r>
              <a:rPr lang="en-US" dirty="0"/>
              <a:t>Riko: The Dragon hunter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476B12-9029-00C5-23E2-B33D5F3ACF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Presented by:</a:t>
            </a:r>
          </a:p>
          <a:p>
            <a:r>
              <a:rPr lang="en-US" dirty="0"/>
              <a:t>Aryan Sharma(2020a1r194)</a:t>
            </a:r>
          </a:p>
          <a:p>
            <a:r>
              <a:rPr lang="en-US" dirty="0"/>
              <a:t>Aditya </a:t>
            </a:r>
            <a:r>
              <a:rPr lang="en-US" dirty="0" err="1"/>
              <a:t>Partap</a:t>
            </a:r>
            <a:r>
              <a:rPr lang="en-US" dirty="0"/>
              <a:t>(2020a1r113)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0421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25438-D229-DC4D-40CF-14A5DC22A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User interface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2E3DE1-BCB3-971D-BA87-5D5733702F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Death screen                                               New game screen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Select player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5571125-511B-B071-FEB3-6D834E2A77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3492" y="2914626"/>
            <a:ext cx="2785147" cy="102874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C750749-9380-FF50-E1DF-F9D0393E81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611" y="2879457"/>
            <a:ext cx="3460641" cy="54954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27CB98B-453C-BD4B-E4BD-5217FE8C9D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1358" y="4591022"/>
            <a:ext cx="1525372" cy="1581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8030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0011C-EF09-80BA-C112-9C555DCB4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 glimpse of the game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2AFA71-EDE7-E096-3A1C-06A7028DDF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Riko: The Dragon Hunter </a:t>
            </a:r>
            <a:endParaRPr lang="en-IN" b="1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4F5A60-3A41-2560-2E0C-0DACBAF81F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5334" y="2693127"/>
            <a:ext cx="6898153" cy="3188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848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C2C30-AF1D-9A97-6A2A-059231BD5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689715"/>
            <a:ext cx="9905998" cy="1478570"/>
          </a:xfrm>
        </p:spPr>
        <p:txBody>
          <a:bodyPr/>
          <a:lstStyle/>
          <a:p>
            <a:pPr algn="ctr"/>
            <a:r>
              <a:rPr lang="en-US" b="1" dirty="0"/>
              <a:t>Thank you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46441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12D6D-75AF-23E6-638B-C395477D7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Presentation Flow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B7FCE2-7ED2-7023-5A3B-E01A27F24E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What is Riko: The Dragon Hunter?</a:t>
            </a:r>
          </a:p>
          <a:p>
            <a:r>
              <a:rPr lang="en-US" dirty="0"/>
              <a:t>Inspiration</a:t>
            </a:r>
          </a:p>
          <a:p>
            <a:r>
              <a:rPr lang="en-US" dirty="0"/>
              <a:t>Game Design &amp; concept</a:t>
            </a:r>
          </a:p>
          <a:p>
            <a:r>
              <a:rPr lang="en-US" dirty="0"/>
              <a:t>Main character</a:t>
            </a:r>
          </a:p>
          <a:p>
            <a:r>
              <a:rPr lang="en-US" dirty="0"/>
              <a:t>Game play</a:t>
            </a:r>
          </a:p>
          <a:p>
            <a:r>
              <a:rPr lang="en-US" dirty="0"/>
              <a:t>Features</a:t>
            </a:r>
          </a:p>
          <a:p>
            <a:r>
              <a:rPr lang="en-US" dirty="0"/>
              <a:t>User interface</a:t>
            </a:r>
          </a:p>
          <a:p>
            <a:r>
              <a:rPr lang="en-US" dirty="0"/>
              <a:t>A glimpse of this game</a:t>
            </a:r>
          </a:p>
          <a:p>
            <a:r>
              <a:rPr lang="en-US" dirty="0"/>
              <a:t>Conclusion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86504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21BC9-D45B-C694-9F1F-EAA5AA9C2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Riko: The Dragon hunter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3ABF84-84E3-B3B6-E005-553DDAF8A8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 2D Top-Down RPG made with </a:t>
            </a:r>
            <a:r>
              <a:rPr lang="en-US" dirty="0" err="1"/>
              <a:t>Pygame</a:t>
            </a:r>
            <a:endParaRPr lang="en-US" dirty="0"/>
          </a:p>
          <a:p>
            <a:endParaRPr lang="en-US" dirty="0"/>
          </a:p>
          <a:p>
            <a:r>
              <a:rPr lang="en-US" dirty="0"/>
              <a:t>Platform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Other tools used</a:t>
            </a:r>
          </a:p>
          <a:p>
            <a:pPr marL="0" indent="0">
              <a:buNone/>
            </a:pPr>
            <a:r>
              <a:rPr lang="en-US" dirty="0"/>
              <a:t>                 .open source asset pack of graphics  </a:t>
            </a:r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FE85EA7-BA75-521F-D674-4AD7211E48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5037" y="3055558"/>
            <a:ext cx="2491956" cy="1432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705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33A76-E9E9-01F5-27CE-A5A7E2233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Inspiration</a:t>
            </a: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2CABBAB-85F1-06C1-C5B8-49D850069D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44068" y="2455622"/>
            <a:ext cx="3904292" cy="2441693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8638A3E-C522-FBCA-7378-5077502523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8738" y="2455622"/>
            <a:ext cx="4152659" cy="2520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1897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6744B-1090-FC72-061E-BAB33D777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Game Design &amp; Concept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A3444-B626-A5BB-3807-135EB9A262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I chose this project?</a:t>
            </a:r>
          </a:p>
          <a:p>
            <a:r>
              <a:rPr lang="en-US" dirty="0"/>
              <a:t>Game Theme</a:t>
            </a:r>
          </a:p>
          <a:p>
            <a:r>
              <a:rPr lang="en-US" dirty="0"/>
              <a:t>Game Assets:</a:t>
            </a:r>
          </a:p>
          <a:p>
            <a:pPr marL="0" indent="0">
              <a:buNone/>
            </a:pPr>
            <a:r>
              <a:rPr lang="en-US" dirty="0"/>
              <a:t>         1.Images</a:t>
            </a:r>
          </a:p>
          <a:p>
            <a:pPr marL="0" indent="0">
              <a:buNone/>
            </a:pPr>
            <a:r>
              <a:rPr lang="en-US" dirty="0"/>
              <a:t>         2.Audio clips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04255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931DA-A400-431D-92EC-170EAC837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Main character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61C393-2D76-BB18-4A6A-6443DFA7E9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Default character               Enemy character                   </a:t>
            </a:r>
            <a:r>
              <a:rPr lang="en-US" dirty="0" err="1"/>
              <a:t>Character</a:t>
            </a:r>
            <a:r>
              <a:rPr lang="en-US" dirty="0"/>
              <a:t> Castel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359953-5FAE-D100-13C4-028AF4C91C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772" y="2847210"/>
            <a:ext cx="2091136" cy="209113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0D1D3A6-4580-C5CA-0E59-D29CA7B6B8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5623" y="2796944"/>
            <a:ext cx="2091135" cy="219166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B9CC979-D854-9E32-4C9C-3C27843D9A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6473" y="2796944"/>
            <a:ext cx="2751058" cy="2171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0211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19B85-07BA-17AE-89FF-E61DA8498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Game play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867260-32D6-B484-B7CD-77FD789D4B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Player can move in 8 directions</a:t>
            </a:r>
          </a:p>
          <a:p>
            <a:r>
              <a:rPr lang="en-US" sz="2000" dirty="0"/>
              <a:t>Player can swing sword</a:t>
            </a:r>
          </a:p>
          <a:p>
            <a:r>
              <a:rPr lang="en-US" sz="2000" dirty="0"/>
              <a:t>Player can switch weapons</a:t>
            </a:r>
          </a:p>
          <a:p>
            <a:pPr marL="0" indent="0">
              <a:buNone/>
            </a:pPr>
            <a:r>
              <a:rPr lang="en-US" sz="1600" dirty="0"/>
              <a:t>         </a:t>
            </a:r>
            <a:r>
              <a:rPr lang="en-US" dirty="0"/>
              <a:t>Game controls</a:t>
            </a:r>
          </a:p>
          <a:p>
            <a:pPr marL="0" indent="0">
              <a:buNone/>
            </a:pPr>
            <a:r>
              <a:rPr lang="en-US" dirty="0"/>
              <a:t>                                         </a:t>
            </a:r>
          </a:p>
          <a:p>
            <a:pPr marL="0" indent="0">
              <a:buNone/>
            </a:pPr>
            <a:r>
              <a:rPr lang="en-US" dirty="0"/>
              <a:t>                                                                      </a:t>
            </a:r>
            <a:r>
              <a:rPr lang="en-US" sz="1600" dirty="0"/>
              <a:t>8 Direction player movement</a:t>
            </a:r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0FAEF14-B413-DFF2-36F0-0F918C0743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4943" y="2710937"/>
            <a:ext cx="2504709" cy="227905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9D9861C-CE8F-332C-A1F7-E20CAF112F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6574" y="4176085"/>
            <a:ext cx="2551604" cy="225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5501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66278-2A51-1DC1-BFE6-5B3243A27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Game play(continued)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A614BB-EC2C-5316-5664-1A5295432E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dirty="0"/>
              <a:t>Windows</a:t>
            </a:r>
            <a:endParaRPr lang="en-IN" sz="3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07361A0-204B-06E3-5138-096C428549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1685" y="2877765"/>
            <a:ext cx="6898153" cy="3188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0944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F9576-6953-840C-8A14-67DB14830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Features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CC39B-8217-1104-3ED9-9E2D6481A9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Animation clips (10+)</a:t>
            </a:r>
          </a:p>
          <a:p>
            <a:r>
              <a:rPr lang="en-US" dirty="0"/>
              <a:t>Sound clips</a:t>
            </a:r>
          </a:p>
          <a:p>
            <a:r>
              <a:rPr lang="en-US" dirty="0"/>
              <a:t>3 different types of Levels</a:t>
            </a:r>
          </a:p>
          <a:p>
            <a:r>
              <a:rPr lang="en-US" dirty="0"/>
              <a:t>Character Menu system</a:t>
            </a:r>
          </a:p>
          <a:p>
            <a:r>
              <a:rPr lang="en-US" dirty="0"/>
              <a:t>Screen shaking</a:t>
            </a:r>
          </a:p>
          <a:p>
            <a:r>
              <a:rPr lang="en-US" dirty="0"/>
              <a:t>Player health bar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03B238-E699-A7FF-6F26-6ACCB9F4B7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6204" y="2249487"/>
            <a:ext cx="6209282" cy="3641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1468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60</TotalTime>
  <Words>183</Words>
  <Application>Microsoft Office PowerPoint</Application>
  <PresentationFormat>Widescreen</PresentationFormat>
  <Paragraphs>60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Tw Cen MT</vt:lpstr>
      <vt:lpstr>Circuit</vt:lpstr>
      <vt:lpstr>Project Presentation on RPG Riko: The Dragon hunter</vt:lpstr>
      <vt:lpstr>Presentation Flow</vt:lpstr>
      <vt:lpstr>What is Riko: The Dragon hunter</vt:lpstr>
      <vt:lpstr>Inspiration</vt:lpstr>
      <vt:lpstr>Game Design &amp; Concept</vt:lpstr>
      <vt:lpstr>Main character</vt:lpstr>
      <vt:lpstr>Game play</vt:lpstr>
      <vt:lpstr>Game play(continued)</vt:lpstr>
      <vt:lpstr>Features</vt:lpstr>
      <vt:lpstr>User interface</vt:lpstr>
      <vt:lpstr>A glimpse of the game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Presentation on RPG Riko: The Dragon hunter</dc:title>
  <dc:creator>Cheeku sharma</dc:creator>
  <cp:lastModifiedBy>Cheeku sharma</cp:lastModifiedBy>
  <cp:revision>1</cp:revision>
  <dcterms:created xsi:type="dcterms:W3CDTF">2023-05-18T17:06:13Z</dcterms:created>
  <dcterms:modified xsi:type="dcterms:W3CDTF">2023-05-18T18:06:16Z</dcterms:modified>
</cp:coreProperties>
</file>