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0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828-6191-4B05-988D-36877FEBEFC2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7FA9-F303-48BD-8EDC-C2B8E01BD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27FA9-F303-48BD-8EDC-C2B8E01BD5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A40D-EA96-4A40-B158-34D441A94A0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6666-FCAD-42A5-86F0-6DC1976FD0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07711"/>
              </p:ext>
            </p:extLst>
          </p:nvPr>
        </p:nvGraphicFramePr>
        <p:xfrm>
          <a:off x="304800" y="1856522"/>
          <a:ext cx="6248400" cy="581878"/>
        </p:xfrm>
        <a:graphic>
          <a:graphicData uri="http://schemas.openxmlformats.org/drawingml/2006/table">
            <a:tbl>
              <a:tblPr/>
              <a:tblGrid>
                <a:gridCol w="1116643"/>
                <a:gridCol w="2111152"/>
                <a:gridCol w="1954124"/>
                <a:gridCol w="1066481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DEGREE/CERTIFICATE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Institute/School, City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CGPA/%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2016-Present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7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Semester,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Computer Science and Engineering, B.E.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Lakshmi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Narain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College of Technology, Bhopal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2013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 XII Board  [CBSE]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J.V.M.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Shymali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,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Ranchi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86.2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 X Board [CBSE]</a:t>
                      </a: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Manas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Vidyalaya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Jehanabad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10.0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89" marR="4789" marT="47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27579"/>
              </p:ext>
            </p:extLst>
          </p:nvPr>
        </p:nvGraphicFramePr>
        <p:xfrm>
          <a:off x="304800" y="1639341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 ACADEMIC </a:t>
                      </a:r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QUALIFICATIONS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3063"/>
              </p:ext>
            </p:extLst>
          </p:nvPr>
        </p:nvGraphicFramePr>
        <p:xfrm>
          <a:off x="304800" y="2488525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 SCHOLASTIC ACHIEVEMENTS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90838"/>
              </p:ext>
            </p:extLst>
          </p:nvPr>
        </p:nvGraphicFramePr>
        <p:xfrm>
          <a:off x="304800" y="3733800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93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TECHNICAL SKILLS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8600" y="3911769"/>
            <a:ext cx="6248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1050" dirty="0" smtClean="0"/>
              <a:t>Programming Languages 	C, C++, Python, MySQL .</a:t>
            </a:r>
          </a:p>
          <a:p>
            <a:pPr>
              <a:buFont typeface="Wingdings"/>
              <a:buChar char="Ø"/>
            </a:pPr>
            <a:r>
              <a:rPr lang="en-US" sz="1050" dirty="0" smtClean="0"/>
              <a:t>Framework 		</a:t>
            </a:r>
            <a:r>
              <a:rPr lang="en-US" sz="1050" dirty="0" err="1" smtClean="0"/>
              <a:t>Django</a:t>
            </a:r>
            <a:r>
              <a:rPr lang="en-US" sz="1050" dirty="0" smtClean="0"/>
              <a:t>, Flask, Pyqt5</a:t>
            </a:r>
          </a:p>
          <a:p>
            <a:pPr>
              <a:buFont typeface="Wingdings"/>
              <a:buChar char="Ø"/>
            </a:pPr>
            <a:r>
              <a:rPr lang="en-US" sz="1050" dirty="0" smtClean="0"/>
              <a:t>Cloud Deployments	Digital Ocean, Heroku, AWS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8242"/>
              </p:ext>
            </p:extLst>
          </p:nvPr>
        </p:nvGraphicFramePr>
        <p:xfrm>
          <a:off x="301528" y="4488850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RELEVANT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COURSES UNDERTAKEN /ONGOING YET</a:t>
                      </a:r>
                      <a:endParaRPr lang="en-US" sz="105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28600" y="467103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900" dirty="0" smtClean="0"/>
              <a:t>MACHINE LEARNING – NPTEL (IIT)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PROGRAMMING IN  PYTHON - NPTEL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DATASTRUCTURE - NPTEL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DISCRETE MATHEMATICS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2116"/>
              </p:ext>
            </p:extLst>
          </p:nvPr>
        </p:nvGraphicFramePr>
        <p:xfrm>
          <a:off x="3505200" y="5334000"/>
          <a:ext cx="3048000" cy="169545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WORK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EXPERIENCE</a:t>
                      </a:r>
                      <a:endParaRPr lang="en-US" sz="105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29000" y="5534561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just">
              <a:buFont typeface="Wingdings"/>
              <a:buChar char="Ø"/>
            </a:pPr>
            <a:r>
              <a:rPr lang="en-US" sz="1000" dirty="0" smtClean="0"/>
              <a:t>Professionally </a:t>
            </a:r>
            <a:r>
              <a:rPr lang="en-US" sz="1000" dirty="0"/>
              <a:t>developed Web Applications using Python’s </a:t>
            </a:r>
            <a:r>
              <a:rPr lang="en-US" sz="1000" dirty="0" smtClean="0"/>
              <a:t> </a:t>
            </a:r>
            <a:r>
              <a:rPr lang="en-US" sz="1000" dirty="0" err="1" smtClean="0"/>
              <a:t>Django</a:t>
            </a:r>
            <a:r>
              <a:rPr lang="en-US" sz="1000" dirty="0" smtClean="0"/>
              <a:t> </a:t>
            </a:r>
            <a:r>
              <a:rPr lang="en-US" sz="1000" dirty="0"/>
              <a:t>framework (including Multi device support </a:t>
            </a:r>
            <a:r>
              <a:rPr lang="en-US" sz="1000" dirty="0" smtClean="0"/>
              <a:t> through REST </a:t>
            </a:r>
            <a:r>
              <a:rPr lang="en-US" sz="1000" dirty="0"/>
              <a:t>API</a:t>
            </a:r>
            <a:r>
              <a:rPr lang="en-US" sz="1000" dirty="0" smtClean="0"/>
              <a:t>)</a:t>
            </a:r>
            <a:endParaRPr lang="en-US" sz="1000" dirty="0"/>
          </a:p>
          <a:p>
            <a:pPr marL="90488" indent="-90488" algn="just">
              <a:buFont typeface="Wingdings"/>
              <a:buChar char="Ø"/>
            </a:pPr>
            <a:r>
              <a:rPr lang="en-US" sz="1000" dirty="0"/>
              <a:t>Graphic Designing for QLS </a:t>
            </a:r>
            <a:r>
              <a:rPr lang="en-US" sz="1000" dirty="0" err="1"/>
              <a:t>pvt</a:t>
            </a:r>
            <a:r>
              <a:rPr lang="en-US" sz="1000" dirty="0"/>
              <a:t> </a:t>
            </a:r>
            <a:r>
              <a:rPr lang="en-US" sz="1000" dirty="0" smtClean="0"/>
              <a:t>Ltd. </a:t>
            </a:r>
          </a:p>
          <a:p>
            <a:pPr marL="90488" indent="-90488" algn="just">
              <a:buFont typeface="Wingdings"/>
              <a:buChar char="Ø"/>
            </a:pPr>
            <a:r>
              <a:rPr lang="en-US" sz="1000" dirty="0" smtClean="0"/>
              <a:t>Designed ML models for different datasets from </a:t>
            </a:r>
            <a:r>
              <a:rPr lang="en-US" sz="1000" dirty="0" err="1" smtClean="0"/>
              <a:t>Kaggle</a:t>
            </a:r>
            <a:r>
              <a:rPr lang="en-US" sz="1000" dirty="0" smtClean="0"/>
              <a:t>.</a:t>
            </a:r>
          </a:p>
          <a:p>
            <a:pPr marL="90488" indent="-90488" algn="just">
              <a:buFont typeface="Wingdings"/>
              <a:buChar char="Ø"/>
            </a:pPr>
            <a:r>
              <a:rPr lang="en-IN" sz="1000" dirty="0" smtClean="0"/>
              <a:t>Cloud management as freelance on </a:t>
            </a:r>
            <a:r>
              <a:rPr lang="en-IN" sz="1000" dirty="0" err="1" smtClean="0"/>
              <a:t>Heroku</a:t>
            </a:r>
            <a:r>
              <a:rPr lang="en-IN" sz="1000" dirty="0" smtClean="0"/>
              <a:t>, Digital Ocean.</a:t>
            </a:r>
            <a:endParaRPr lang="en-US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8600" y="273427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900" dirty="0" smtClean="0"/>
              <a:t>Published research paper for project MDTouch in 8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PIC (15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ICDCIT) (ISBN : 978-93-5346-080-8).  	</a:t>
            </a:r>
            <a:r>
              <a:rPr lang="en-US" sz="900" dirty="0"/>
              <a:t> </a:t>
            </a:r>
            <a:r>
              <a:rPr lang="en-US" sz="900" dirty="0" smtClean="0"/>
              <a:t>       (2019)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Stood amongst top 5% students in Joint Entrance Examination, Conducted by Indian institute of Technology and CBSE.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1</a:t>
            </a:r>
            <a:r>
              <a:rPr lang="en-US" sz="900" baseline="30000" dirty="0" smtClean="0"/>
              <a:t>st</a:t>
            </a:r>
            <a:r>
              <a:rPr lang="en-US" sz="900" dirty="0" smtClean="0"/>
              <a:t> global rank in </a:t>
            </a:r>
            <a:r>
              <a:rPr lang="en-US" sz="900" dirty="0" err="1" smtClean="0"/>
              <a:t>HackerRank</a:t>
            </a:r>
            <a:r>
              <a:rPr lang="en-US" sz="900" dirty="0" smtClean="0"/>
              <a:t> category challenges  in Python.			        (2019)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Runner up in (GROUND ZERO )24Hrs long </a:t>
            </a:r>
            <a:r>
              <a:rPr lang="en-US" sz="900" dirty="0" err="1" smtClean="0"/>
              <a:t>Hackathon</a:t>
            </a:r>
            <a:r>
              <a:rPr lang="en-US" sz="900" dirty="0" smtClean="0"/>
              <a:t> </a:t>
            </a:r>
            <a:r>
              <a:rPr lang="en-US" sz="900" dirty="0" err="1" smtClean="0"/>
              <a:t>organised</a:t>
            </a:r>
            <a:r>
              <a:rPr lang="en-US" sz="900" dirty="0" smtClean="0"/>
              <a:t> in </a:t>
            </a:r>
            <a:r>
              <a:rPr lang="en-US" sz="900" dirty="0" err="1" smtClean="0"/>
              <a:t>TIT,Bhopal</a:t>
            </a:r>
            <a:r>
              <a:rPr lang="en-US" sz="900" dirty="0" smtClean="0"/>
              <a:t>.		        (2018)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3</a:t>
            </a:r>
            <a:r>
              <a:rPr lang="en-US" sz="900" baseline="30000" dirty="0" smtClean="0"/>
              <a:t>rd</a:t>
            </a:r>
            <a:r>
              <a:rPr lang="en-US" sz="900" dirty="0" smtClean="0"/>
              <a:t> position in National level Coding competition “</a:t>
            </a:r>
            <a:r>
              <a:rPr lang="en-US" sz="900" dirty="0" err="1" smtClean="0"/>
              <a:t>codingHUB</a:t>
            </a:r>
            <a:r>
              <a:rPr lang="en-US" sz="900" dirty="0" smtClean="0"/>
              <a:t>”.			        (2018)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Coordinated Coding events “</a:t>
            </a:r>
            <a:r>
              <a:rPr lang="en-US" sz="900" dirty="0" err="1" smtClean="0"/>
              <a:t>CodeBeta</a:t>
            </a:r>
            <a:r>
              <a:rPr lang="en-US" sz="900" dirty="0" smtClean="0"/>
              <a:t>” in LNCT technical fest.			        (2018)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9000" y="4648200"/>
            <a:ext cx="2819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900" dirty="0" smtClean="0"/>
              <a:t>DATA STRUCTURE – I &amp; II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WEBSITE DEVLOPMENT USING DJANGO - UDEMY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SWITCHING CIRCUIT AND LOGIC DESIGN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ALGORITHM DESIGN AND ANALYSIS - NPTEL</a:t>
            </a:r>
          </a:p>
          <a:p>
            <a:pPr>
              <a:buFont typeface="Wingdings"/>
              <a:buChar char="Ø"/>
            </a:pPr>
            <a:endParaRPr lang="en-US" sz="900" dirty="0" smtClean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1187"/>
              </p:ext>
            </p:extLst>
          </p:nvPr>
        </p:nvGraphicFramePr>
        <p:xfrm>
          <a:off x="304800" y="7602855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EXTRACURRICULAR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 ACTIVITIES</a:t>
                      </a:r>
                      <a:endParaRPr lang="en-US" sz="105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" y="7772400"/>
            <a:ext cx="6321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900" dirty="0"/>
              <a:t> </a:t>
            </a:r>
            <a:r>
              <a:rPr lang="en-US" sz="900" dirty="0" smtClean="0"/>
              <a:t>Core Member </a:t>
            </a:r>
            <a:r>
              <a:rPr lang="en-US" sz="900" dirty="0"/>
              <a:t>of </a:t>
            </a:r>
            <a:r>
              <a:rPr lang="en-US" sz="900" b="1" dirty="0" smtClean="0"/>
              <a:t>Development Student Club</a:t>
            </a:r>
            <a:r>
              <a:rPr lang="en-US" sz="900" dirty="0" smtClean="0"/>
              <a:t> (DSC) in </a:t>
            </a:r>
            <a:r>
              <a:rPr lang="en-US" sz="900" dirty="0"/>
              <a:t>LNCT, Bhopal.</a:t>
            </a:r>
            <a:endParaRPr lang="en-US" sz="900" dirty="0" smtClean="0"/>
          </a:p>
          <a:p>
            <a:pPr>
              <a:buFont typeface="Wingdings"/>
              <a:buChar char="Ø"/>
            </a:pPr>
            <a:r>
              <a:rPr lang="en-US" sz="900" dirty="0" smtClean="0"/>
              <a:t>Passionate in learning new technologies and regular participant of may-day coding events.	</a:t>
            </a:r>
          </a:p>
          <a:p>
            <a:pPr>
              <a:buFont typeface="Wingdings"/>
              <a:buChar char="Ø"/>
            </a:pPr>
            <a:r>
              <a:rPr lang="en-IN" sz="900" dirty="0" smtClean="0"/>
              <a:t> Runner up in Netball and Basketball </a:t>
            </a:r>
            <a:r>
              <a:rPr lang="en-IN" sz="900" dirty="0" err="1" smtClean="0"/>
              <a:t>nodals</a:t>
            </a:r>
            <a:r>
              <a:rPr lang="en-IN" sz="900" dirty="0" smtClean="0"/>
              <a:t> (RGPV, Bhopal) tournaments.</a:t>
            </a:r>
            <a:endParaRPr lang="en-US" sz="900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32866"/>
              </p:ext>
            </p:extLst>
          </p:nvPr>
        </p:nvGraphicFramePr>
        <p:xfrm>
          <a:off x="304800" y="6688455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TRAININGS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8600" y="68580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900" b="1" dirty="0" smtClean="0"/>
              <a:t>NPTEL </a:t>
            </a:r>
            <a:r>
              <a:rPr lang="en-US" sz="900" dirty="0" smtClean="0"/>
              <a:t>course under </a:t>
            </a:r>
            <a:r>
              <a:rPr lang="en-US" sz="900" b="1" dirty="0" smtClean="0"/>
              <a:t>IIT Madras </a:t>
            </a:r>
            <a:r>
              <a:rPr lang="en-US" sz="900" dirty="0" smtClean="0"/>
              <a:t>in </a:t>
            </a:r>
            <a:r>
              <a:rPr lang="en-US" sz="900" b="1" dirty="0" smtClean="0"/>
              <a:t>Data Structures using Python</a:t>
            </a:r>
            <a:r>
              <a:rPr lang="en-US" sz="900" dirty="0" smtClean="0"/>
              <a:t> and won Elite Certificate with the score of 81%.</a:t>
            </a:r>
          </a:p>
          <a:p>
            <a:pPr>
              <a:buFont typeface="Wingdings"/>
              <a:buChar char="Ø"/>
            </a:pPr>
            <a:r>
              <a:rPr lang="en-US" sz="900" b="1" dirty="0" smtClean="0"/>
              <a:t>NPTEL </a:t>
            </a:r>
            <a:r>
              <a:rPr lang="en-US" sz="900" dirty="0" smtClean="0"/>
              <a:t>course under </a:t>
            </a:r>
            <a:r>
              <a:rPr lang="en-US" sz="900" b="1" dirty="0" smtClean="0"/>
              <a:t>IIT Madras </a:t>
            </a:r>
            <a:r>
              <a:rPr lang="en-US" sz="900" dirty="0" smtClean="0"/>
              <a:t>in </a:t>
            </a:r>
            <a:r>
              <a:rPr lang="en-US" sz="900" b="1" dirty="0" smtClean="0"/>
              <a:t>Algorithm design and Analysis </a:t>
            </a:r>
            <a:r>
              <a:rPr lang="en-US" sz="900" dirty="0" smtClean="0"/>
              <a:t>and won Elite Certificate with the score of 81%.</a:t>
            </a:r>
          </a:p>
          <a:p>
            <a:pPr>
              <a:buFont typeface="Wingdings"/>
              <a:buChar char="Ø"/>
            </a:pPr>
            <a:r>
              <a:rPr lang="en-US" sz="900" b="1" dirty="0" smtClean="0"/>
              <a:t>NPTEL </a:t>
            </a:r>
            <a:r>
              <a:rPr lang="en-US" sz="900" dirty="0" smtClean="0"/>
              <a:t>course under </a:t>
            </a:r>
            <a:r>
              <a:rPr lang="en-US" sz="900" b="1" dirty="0" smtClean="0"/>
              <a:t>IIT </a:t>
            </a:r>
            <a:r>
              <a:rPr lang="en-US" sz="900" b="1" dirty="0" err="1" smtClean="0"/>
              <a:t>Kharagpur</a:t>
            </a:r>
            <a:r>
              <a:rPr lang="en-US" sz="900" dirty="0" smtClean="0"/>
              <a:t> in </a:t>
            </a:r>
            <a:r>
              <a:rPr lang="en-US" sz="900" b="1" dirty="0" smtClean="0"/>
              <a:t>Machine Learning</a:t>
            </a:r>
            <a:r>
              <a:rPr lang="en-US" sz="900" dirty="0" smtClean="0"/>
              <a:t> and won Elite Certificate with the score of 69%.</a:t>
            </a:r>
          </a:p>
          <a:p>
            <a:pPr>
              <a:buFont typeface="Wingdings"/>
              <a:buChar char="Ø"/>
            </a:pPr>
            <a:r>
              <a:rPr lang="en-US" sz="900" dirty="0" smtClean="0"/>
              <a:t> C++ Advanced course conducted by IIT Bombay and in association with Spoken Tutorial, scored 80%.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" y="8475345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/>
              <a:buChar char="Ø"/>
            </a:pPr>
            <a:r>
              <a:rPr lang="en-US" sz="1000" dirty="0" smtClean="0"/>
              <a:t>Live projects 		:   www.risingscholarsplayschool.com , https://mdtouch.herokuapp.com/</a:t>
            </a:r>
          </a:p>
          <a:p>
            <a:pPr>
              <a:buFont typeface="Wingdings"/>
              <a:buChar char="Ø"/>
            </a:pPr>
            <a:r>
              <a:rPr lang="en-US" sz="1000" dirty="0" err="1"/>
              <a:t>Hackerrank</a:t>
            </a:r>
            <a:r>
              <a:rPr lang="en-US" sz="1000" dirty="0"/>
              <a:t>  profile</a:t>
            </a:r>
            <a:r>
              <a:rPr lang="en-US" sz="1000" b="1" dirty="0"/>
              <a:t>	:   </a:t>
            </a:r>
            <a:r>
              <a:rPr lang="en-US" sz="1000" dirty="0"/>
              <a:t>https://</a:t>
            </a:r>
            <a:r>
              <a:rPr lang="en-US" sz="1000" dirty="0" smtClean="0"/>
              <a:t>www.hackerrank.com/adityamailbox0?hr_r=1</a:t>
            </a:r>
          </a:p>
          <a:p>
            <a:pPr>
              <a:buFont typeface="Wingdings"/>
              <a:buChar char="Ø"/>
            </a:pPr>
            <a:r>
              <a:rPr lang="en-US" sz="1000" dirty="0" err="1" smtClean="0"/>
              <a:t>HackerEarth</a:t>
            </a:r>
            <a:r>
              <a:rPr lang="en-US" sz="1000" dirty="0" smtClean="0"/>
              <a:t> profile	:   https://www.hackerearth.com/@adityamailbox0</a:t>
            </a:r>
            <a:endParaRPr lang="en-US" sz="1000" b="1" dirty="0" smtClean="0"/>
          </a:p>
          <a:p>
            <a:pPr>
              <a:buFont typeface="Wingdings"/>
              <a:buChar char="Ø"/>
            </a:pPr>
            <a:endParaRPr lang="en-US" sz="1000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03457"/>
              </p:ext>
            </p:extLst>
          </p:nvPr>
        </p:nvGraphicFramePr>
        <p:xfrm>
          <a:off x="304800" y="8305800"/>
          <a:ext cx="6248400" cy="16954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WORK / COMPETITIVE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PROFILE</a:t>
                      </a:r>
                      <a:endParaRPr lang="en-US" sz="105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06184"/>
              </p:ext>
            </p:extLst>
          </p:nvPr>
        </p:nvGraphicFramePr>
        <p:xfrm>
          <a:off x="304800" y="5334000"/>
          <a:ext cx="3048000" cy="169545"/>
        </p:xfrm>
        <a:graphic>
          <a:graphicData uri="http://schemas.openxmlformats.org/drawingml/2006/table">
            <a:tbl>
              <a:tblPr/>
              <a:tblGrid>
                <a:gridCol w="3048000"/>
              </a:tblGrid>
              <a:tr h="169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PROJECTS / OPEN SOURCE CONTRIBUTION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28600" y="548640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just">
              <a:buFont typeface="Wingdings"/>
              <a:buChar char="Ø"/>
            </a:pPr>
            <a:r>
              <a:rPr lang="en-IN" sz="1000" dirty="0" smtClean="0"/>
              <a:t>MDTouch – Healthcare management and one stop application</a:t>
            </a:r>
          </a:p>
          <a:p>
            <a:pPr marL="90488" indent="-90488" algn="just">
              <a:buFont typeface="Wingdings"/>
              <a:buChar char="Ø"/>
            </a:pPr>
            <a:r>
              <a:rPr lang="en-IN" sz="1000" dirty="0" smtClean="0"/>
              <a:t>Essay writing portal with grammatical and punctuation mistake counter.</a:t>
            </a:r>
          </a:p>
          <a:p>
            <a:pPr marL="90488" indent="-90488" algn="just">
              <a:buFont typeface="Wingdings"/>
              <a:buChar char="Ø"/>
            </a:pPr>
            <a:r>
              <a:rPr lang="en-IN" sz="1000" dirty="0"/>
              <a:t>Banking System with multiple bank support in C++.</a:t>
            </a:r>
          </a:p>
          <a:p>
            <a:pPr marL="90488" indent="-90488" algn="just">
              <a:buFont typeface="Wingdings"/>
              <a:buChar char="Ø"/>
            </a:pPr>
            <a:r>
              <a:rPr lang="en-IN" sz="1000" dirty="0" smtClean="0"/>
              <a:t>Doc-to-html with </a:t>
            </a:r>
            <a:r>
              <a:rPr lang="en-IN" sz="1000" dirty="0" err="1" smtClean="0"/>
              <a:t>MathML</a:t>
            </a:r>
            <a:r>
              <a:rPr lang="en-IN" sz="1000" dirty="0" smtClean="0"/>
              <a:t> support - </a:t>
            </a:r>
            <a:r>
              <a:rPr lang="en-IN" sz="1000" dirty="0" err="1" smtClean="0"/>
              <a:t>Powershell</a:t>
            </a:r>
            <a:r>
              <a:rPr lang="en-IN" sz="1000" dirty="0" smtClean="0"/>
              <a:t> and Python script.</a:t>
            </a:r>
          </a:p>
        </p:txBody>
      </p:sp>
      <p:sp>
        <p:nvSpPr>
          <p:cNvPr id="39" name="Left Side Background"/>
          <p:cNvSpPr/>
          <p:nvPr/>
        </p:nvSpPr>
        <p:spPr>
          <a:xfrm rot="5400000">
            <a:off x="2634735" y="-2634734"/>
            <a:ext cx="1588532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219200" y="42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ADITYA RAJ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9200" y="351219"/>
            <a:ext cx="2743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bg1"/>
                </a:solidFill>
              </a:rPr>
              <a:t>Computer Science and Engineering</a:t>
            </a:r>
          </a:p>
          <a:p>
            <a:r>
              <a:rPr lang="en-US" sz="1000" b="1" dirty="0" err="1" smtClean="0">
                <a:solidFill>
                  <a:schemeClr val="bg1"/>
                </a:solidFill>
              </a:rPr>
              <a:t>Lakshmi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Narain</a:t>
            </a:r>
            <a:r>
              <a:rPr lang="en-US" sz="1000" b="1" dirty="0" smtClean="0">
                <a:solidFill>
                  <a:schemeClr val="bg1"/>
                </a:solidFill>
              </a:rPr>
              <a:t> College of Technology,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Bhopal</a:t>
            </a:r>
          </a:p>
          <a:p>
            <a:endParaRPr lang="en-US" sz="1000" b="1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6728" y="343272"/>
            <a:ext cx="2743200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Email    </a:t>
            </a:r>
            <a:r>
              <a:rPr lang="en-US" sz="1050" dirty="0" smtClean="0">
                <a:solidFill>
                  <a:schemeClr val="bg1"/>
                </a:solidFill>
              </a:rPr>
              <a:t>:   adityamailbox0@gmail.com </a:t>
            </a:r>
          </a:p>
          <a:p>
            <a:r>
              <a:rPr lang="en-US" sz="900" b="1" dirty="0" smtClean="0">
                <a:solidFill>
                  <a:schemeClr val="bg1"/>
                </a:solidFill>
              </a:rPr>
              <a:t>Contact</a:t>
            </a:r>
            <a:r>
              <a:rPr lang="en-US" sz="900" dirty="0" smtClean="0">
                <a:solidFill>
                  <a:schemeClr val="bg1"/>
                </a:solidFill>
              </a:rPr>
              <a:t>   :   </a:t>
            </a:r>
            <a:r>
              <a:rPr lang="en-US" sz="900" b="1" dirty="0" smtClean="0">
                <a:solidFill>
                  <a:schemeClr val="bg1"/>
                </a:solidFill>
              </a:rPr>
              <a:t>+91 8340381532</a:t>
            </a:r>
          </a:p>
          <a:p>
            <a:r>
              <a:rPr lang="en-US" sz="800" b="1" dirty="0" smtClean="0">
                <a:solidFill>
                  <a:schemeClr val="bg1"/>
                </a:solidFill>
              </a:rPr>
              <a:t>302 – Esteem Tower-1, Sector A, JK road , Bhopal</a:t>
            </a:r>
          </a:p>
          <a:p>
            <a:r>
              <a:rPr lang="en-IN" sz="800" b="1" dirty="0" smtClean="0">
                <a:solidFill>
                  <a:schemeClr val="bg1"/>
                </a:solidFill>
              </a:rPr>
              <a:t>INDIA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" y="1207785"/>
            <a:ext cx="6477000" cy="3924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Objective</a:t>
            </a:r>
            <a:r>
              <a:rPr lang="en-US" sz="900" b="1" dirty="0" smtClean="0">
                <a:solidFill>
                  <a:schemeClr val="bg1"/>
                </a:solidFill>
              </a:rPr>
              <a:t>:</a:t>
            </a:r>
            <a:r>
              <a:rPr lang="en-US" sz="900" dirty="0" smtClean="0">
                <a:solidFill>
                  <a:schemeClr val="bg1"/>
                </a:solidFill>
              </a:rPr>
              <a:t> Seeking Internship in a fast growing organization so as to hone my technical skills and attaining excellent standards while meeting organizational needs. 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44" name="Picture 3" descr="http://www.lnctgroup.in/images/sitelogo/LNCT-BP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1723"/>
            <a:ext cx="685799" cy="685800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/>
          <p:nvPr/>
        </p:nvCxnSpPr>
        <p:spPr>
          <a:xfrm>
            <a:off x="1216058" y="328384"/>
            <a:ext cx="4953000" cy="1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5000" y="838200"/>
            <a:ext cx="3352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https://github.com/Adityaraj1711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8200" y="838200"/>
            <a:ext cx="1331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	-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05000" y="990600"/>
            <a:ext cx="3352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</a:rPr>
              <a:t>https://www.linkedin.com/in/adityamailbox0/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4400" y="990600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Linkedin</a:t>
            </a:r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      </a:t>
            </a:r>
            <a:endParaRPr lang="en-IN" sz="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399</Words>
  <Application>Microsoft Office PowerPoint</Application>
  <PresentationFormat>On-screen Show (4:3)</PresentationFormat>
  <Paragraphs>74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DeviL DocK</dc:creator>
  <cp:lastModifiedBy>adity</cp:lastModifiedBy>
  <cp:revision>178</cp:revision>
  <dcterms:created xsi:type="dcterms:W3CDTF">2017-12-29T08:28:00Z</dcterms:created>
  <dcterms:modified xsi:type="dcterms:W3CDTF">2019-06-16T17:33:31Z</dcterms:modified>
</cp:coreProperties>
</file>