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0.28966</cdr:x>
      <cdr:y>0.0877</cdr:y>
    </cdr:from>
    <cdr:to>
      <cdr:x>0.55313</cdr:x>
      <cdr:y>0.6284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6257B141-118C-45BB-BC36-3B00F0E2CECA}"/>
            </a:ext>
          </a:extLst>
        </cdr:cNvPr>
        <cdr:cNvSpPr/>
      </cdr:nvSpPr>
      <cdr:spPr>
        <a:xfrm xmlns:a="http://schemas.openxmlformats.org/drawingml/2006/main">
          <a:off x="2489981" y="454026"/>
          <a:ext cx="2264898" cy="2799099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endParaRPr lang="en-US" sz="1400" dirty="0"/>
        </a:p>
        <a:p xmlns:a="http://schemas.openxmlformats.org/drawingml/2006/main">
          <a:pPr algn="ctr"/>
          <a:endParaRPr lang="en-US" sz="1400" dirty="0"/>
        </a:p>
        <a:p xmlns:a="http://schemas.openxmlformats.org/drawingml/2006/main">
          <a:pPr algn="ctr"/>
          <a:r>
            <a:rPr lang="en-US" sz="2000" dirty="0"/>
            <a:t>BRONCHIAL</a:t>
          </a:r>
        </a:p>
        <a:p xmlns:a="http://schemas.openxmlformats.org/drawingml/2006/main">
          <a:pPr algn="ctr"/>
          <a:r>
            <a:rPr lang="en-US" sz="2000" dirty="0"/>
            <a:t>ASHTMA</a:t>
          </a:r>
        </a:p>
      </cdr:txBody>
    </cdr:sp>
  </cdr:relSizeAnchor>
  <cdr:relSizeAnchor xmlns:cdr="http://schemas.openxmlformats.org/drawingml/2006/chartDrawing">
    <cdr:from>
      <cdr:x>0.50002</cdr:x>
      <cdr:y>0.08773</cdr:y>
    </cdr:from>
    <cdr:to>
      <cdr:x>0.76393</cdr:x>
      <cdr:y>0.62496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E00B83B6-E71B-43C9-98B5-278AA3896ED3}"/>
            </a:ext>
          </a:extLst>
        </cdr:cNvPr>
        <cdr:cNvSpPr/>
      </cdr:nvSpPr>
      <cdr:spPr>
        <a:xfrm xmlns:a="http://schemas.openxmlformats.org/drawingml/2006/main">
          <a:off x="4298290" y="454190"/>
          <a:ext cx="2268708" cy="2781168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endParaRPr lang="en-US" sz="2000" dirty="0"/>
        </a:p>
        <a:p xmlns:a="http://schemas.openxmlformats.org/drawingml/2006/main">
          <a:pPr algn="ctr"/>
          <a:endParaRPr lang="en-US" sz="2000" dirty="0"/>
        </a:p>
        <a:p xmlns:a="http://schemas.openxmlformats.org/drawingml/2006/main">
          <a:pPr algn="ctr"/>
          <a:r>
            <a:rPr lang="en-US" sz="2000" dirty="0"/>
            <a:t>METHANE </a:t>
          </a:r>
        </a:p>
        <a:p xmlns:a="http://schemas.openxmlformats.org/drawingml/2006/main">
          <a:pPr algn="ctr"/>
          <a:r>
            <a:rPr lang="en-US" sz="2000" dirty="0"/>
            <a:t>POISIONING</a:t>
          </a:r>
        </a:p>
      </cdr:txBody>
    </cdr:sp>
  </cdr:relSizeAnchor>
  <cdr:relSizeAnchor xmlns:cdr="http://schemas.openxmlformats.org/drawingml/2006/chartDrawing">
    <cdr:from>
      <cdr:x>0.04418</cdr:x>
      <cdr:y>0.0877</cdr:y>
    </cdr:from>
    <cdr:to>
      <cdr:x>0.3281</cdr:x>
      <cdr:y>0.64937</cdr:y>
    </cdr:to>
    <cdr:sp macro="" textlink="">
      <cdr:nvSpPr>
        <cdr:cNvPr id="4" name="Oval 3">
          <a:extLst xmlns:a="http://schemas.openxmlformats.org/drawingml/2006/main">
            <a:ext uri="{FF2B5EF4-FFF2-40B4-BE49-F238E27FC236}">
              <a16:creationId xmlns:a16="http://schemas.microsoft.com/office/drawing/2014/main" id="{D417D961-6DFC-4E13-BD3B-E7E796DFFEB7}"/>
            </a:ext>
          </a:extLst>
        </cdr:cNvPr>
        <cdr:cNvSpPr/>
      </cdr:nvSpPr>
      <cdr:spPr>
        <a:xfrm xmlns:a="http://schemas.openxmlformats.org/drawingml/2006/main">
          <a:off x="379827" y="454026"/>
          <a:ext cx="2440626" cy="2907687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 sz="1400" dirty="0"/>
        </a:p>
        <a:p xmlns:a="http://schemas.openxmlformats.org/drawingml/2006/main">
          <a:pPr algn="ctr"/>
          <a:endParaRPr lang="en-US" sz="1400" dirty="0"/>
        </a:p>
        <a:p xmlns:a="http://schemas.openxmlformats.org/drawingml/2006/main">
          <a:pPr algn="ctr"/>
          <a:endParaRPr lang="en-US" sz="2000" dirty="0"/>
        </a:p>
        <a:p xmlns:a="http://schemas.openxmlformats.org/drawingml/2006/main">
          <a:pPr algn="ctr"/>
          <a:r>
            <a:rPr lang="en-US" sz="2000" dirty="0"/>
            <a:t>EMPHYSEMA</a:t>
          </a:r>
        </a:p>
        <a:p xmlns:a="http://schemas.openxmlformats.org/drawingml/2006/main">
          <a:pPr algn="ctr"/>
          <a:endParaRPr lang="en-US" sz="2000" dirty="0"/>
        </a:p>
      </cdr:txBody>
    </cdr:sp>
  </cdr:relSizeAnchor>
  <cdr:relSizeAnchor xmlns:cdr="http://schemas.openxmlformats.org/drawingml/2006/chartDrawing">
    <cdr:from>
      <cdr:x>0.16818</cdr:x>
      <cdr:y>0.88637</cdr:y>
    </cdr:from>
    <cdr:to>
      <cdr:x>0.83182</cdr:x>
      <cdr:y>1</cdr:y>
    </cdr:to>
    <cdr:sp macro="" textlink="">
      <cdr:nvSpPr>
        <cdr:cNvPr id="5" name="Rectangle: Rounded Corners 4">
          <a:extLst xmlns:a="http://schemas.openxmlformats.org/drawingml/2006/main">
            <a:ext uri="{FF2B5EF4-FFF2-40B4-BE49-F238E27FC236}">
              <a16:creationId xmlns:a16="http://schemas.microsoft.com/office/drawing/2014/main" id="{1178F57F-0A6F-422B-911F-C8B8EBB3A6AF}"/>
            </a:ext>
          </a:extLst>
        </cdr:cNvPr>
        <cdr:cNvSpPr/>
      </cdr:nvSpPr>
      <cdr:spPr>
        <a:xfrm xmlns:a="http://schemas.openxmlformats.org/drawingml/2006/main">
          <a:off x="1445734" y="4588594"/>
          <a:ext cx="5704844" cy="588269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sz="2000" dirty="0"/>
            <a:t>REDUCED LIFE SPAN OF SWEAGE WORKERS</a:t>
          </a:r>
          <a:endParaRPr lang="en-US" dirty="0"/>
        </a:p>
      </cdr:txBody>
    </cdr:sp>
  </cdr:relSizeAnchor>
  <cdr:relSizeAnchor xmlns:cdr="http://schemas.openxmlformats.org/drawingml/2006/chartDrawing">
    <cdr:from>
      <cdr:x>0.71608</cdr:x>
      <cdr:y>0.0877</cdr:y>
    </cdr:from>
    <cdr:to>
      <cdr:x>1</cdr:x>
      <cdr:y>0.64937</cdr:y>
    </cdr:to>
    <cdr:sp macro="" textlink="">
      <cdr:nvSpPr>
        <cdr:cNvPr id="6" name="Oval 5">
          <a:extLst xmlns:a="http://schemas.openxmlformats.org/drawingml/2006/main">
            <a:ext uri="{FF2B5EF4-FFF2-40B4-BE49-F238E27FC236}">
              <a16:creationId xmlns:a16="http://schemas.microsoft.com/office/drawing/2014/main" id="{64404E46-0F76-4B1E-A64B-358E78FF82D8}"/>
            </a:ext>
          </a:extLst>
        </cdr:cNvPr>
        <cdr:cNvSpPr/>
      </cdr:nvSpPr>
      <cdr:spPr>
        <a:xfrm xmlns:a="http://schemas.openxmlformats.org/drawingml/2006/main">
          <a:off x="6155686" y="454026"/>
          <a:ext cx="2440626" cy="2907687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 sz="1400" dirty="0"/>
        </a:p>
        <a:p xmlns:a="http://schemas.openxmlformats.org/drawingml/2006/main">
          <a:pPr algn="ctr"/>
          <a:endParaRPr lang="en-US" sz="1400" dirty="0"/>
        </a:p>
        <a:p xmlns:a="http://schemas.openxmlformats.org/drawingml/2006/main">
          <a:pPr algn="ctr"/>
          <a:r>
            <a:rPr lang="en-US" sz="2000" dirty="0"/>
            <a:t>TISSUE</a:t>
          </a:r>
        </a:p>
        <a:p xmlns:a="http://schemas.openxmlformats.org/drawingml/2006/main">
          <a:pPr algn="ctr"/>
          <a:r>
            <a:rPr lang="en-US" sz="2000" dirty="0"/>
            <a:t>HYPOXIA</a:t>
          </a:r>
        </a:p>
        <a:p xmlns:a="http://schemas.openxmlformats.org/drawingml/2006/main">
          <a:pPr algn="ctr"/>
          <a:endParaRPr lang="en-US" sz="2000" dirty="0"/>
        </a:p>
      </cdr:txBody>
    </cdr:sp>
  </cdr:relSizeAnchor>
  <cdr:relSizeAnchor xmlns:cdr="http://schemas.openxmlformats.org/drawingml/2006/chartDrawing">
    <cdr:from>
      <cdr:x>0.16519</cdr:x>
      <cdr:y>0.57984</cdr:y>
    </cdr:from>
    <cdr:to>
      <cdr:x>0.22157</cdr:x>
      <cdr:y>0.91275</cdr:y>
    </cdr:to>
    <cdr:sp macro="" textlink="">
      <cdr:nvSpPr>
        <cdr:cNvPr id="9" name="Arrow: Right 8">
          <a:extLst xmlns:a="http://schemas.openxmlformats.org/drawingml/2006/main">
            <a:ext uri="{FF2B5EF4-FFF2-40B4-BE49-F238E27FC236}">
              <a16:creationId xmlns:a16="http://schemas.microsoft.com/office/drawing/2014/main" id="{58E95F2E-632D-4316-AAD9-64688A793A0C}"/>
            </a:ext>
          </a:extLst>
        </cdr:cNvPr>
        <cdr:cNvSpPr/>
      </cdr:nvSpPr>
      <cdr:spPr>
        <a:xfrm xmlns:a="http://schemas.openxmlformats.org/drawingml/2006/main" rot="3237612">
          <a:off x="800641" y="3621146"/>
          <a:ext cx="1723439" cy="484632"/>
        </a:xfrm>
        <a:prstGeom xmlns:a="http://schemas.openxmlformats.org/drawingml/2006/main" prst="right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0.77824</cdr:x>
      <cdr:y>0.58422</cdr:y>
    </cdr:from>
    <cdr:to>
      <cdr:x>0.83461</cdr:x>
      <cdr:y>0.91713</cdr:y>
    </cdr:to>
    <cdr:sp macro="" textlink="">
      <cdr:nvSpPr>
        <cdr:cNvPr id="10" name="Arrow: Right 9">
          <a:extLst xmlns:a="http://schemas.openxmlformats.org/drawingml/2006/main">
            <a:ext uri="{FF2B5EF4-FFF2-40B4-BE49-F238E27FC236}">
              <a16:creationId xmlns:a16="http://schemas.microsoft.com/office/drawing/2014/main" id="{EB6B5D83-DA7D-4426-A29E-314CABF8CD95}"/>
            </a:ext>
          </a:extLst>
        </cdr:cNvPr>
        <cdr:cNvSpPr/>
      </cdr:nvSpPr>
      <cdr:spPr>
        <a:xfrm xmlns:a="http://schemas.openxmlformats.org/drawingml/2006/main" rot="6716745">
          <a:off x="6070555" y="3643811"/>
          <a:ext cx="1723439" cy="484632"/>
        </a:xfrm>
        <a:prstGeom xmlns:a="http://schemas.openxmlformats.org/drawingml/2006/main" prst="right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0.59822</cdr:x>
      <cdr:y>0.57063</cdr:y>
    </cdr:from>
    <cdr:to>
      <cdr:x>0.6546</cdr:x>
      <cdr:y>0.90354</cdr:y>
    </cdr:to>
    <cdr:sp macro="" textlink="">
      <cdr:nvSpPr>
        <cdr:cNvPr id="11" name="Arrow: Right 10">
          <a:extLst xmlns:a="http://schemas.openxmlformats.org/drawingml/2006/main">
            <a:ext uri="{FF2B5EF4-FFF2-40B4-BE49-F238E27FC236}">
              <a16:creationId xmlns:a16="http://schemas.microsoft.com/office/drawing/2014/main" id="{EB6B5D83-DA7D-4426-A29E-314CABF8CD95}"/>
            </a:ext>
          </a:extLst>
        </cdr:cNvPr>
        <cdr:cNvSpPr/>
      </cdr:nvSpPr>
      <cdr:spPr>
        <a:xfrm xmlns:a="http://schemas.openxmlformats.org/drawingml/2006/main" rot="5400000">
          <a:off x="4523108" y="3573473"/>
          <a:ext cx="1723439" cy="484632"/>
        </a:xfrm>
        <a:prstGeom xmlns:a="http://schemas.openxmlformats.org/drawingml/2006/main" prst="right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0.37364</cdr:x>
      <cdr:y>0.56519</cdr:y>
    </cdr:from>
    <cdr:to>
      <cdr:x>0.43001</cdr:x>
      <cdr:y>0.89811</cdr:y>
    </cdr:to>
    <cdr:sp macro="" textlink="">
      <cdr:nvSpPr>
        <cdr:cNvPr id="12" name="Arrow: Right 11">
          <a:extLst xmlns:a="http://schemas.openxmlformats.org/drawingml/2006/main">
            <a:ext uri="{FF2B5EF4-FFF2-40B4-BE49-F238E27FC236}">
              <a16:creationId xmlns:a16="http://schemas.microsoft.com/office/drawing/2014/main" id="{EB6B5D83-DA7D-4426-A29E-314CABF8CD95}"/>
            </a:ext>
          </a:extLst>
        </cdr:cNvPr>
        <cdr:cNvSpPr/>
      </cdr:nvSpPr>
      <cdr:spPr>
        <a:xfrm xmlns:a="http://schemas.openxmlformats.org/drawingml/2006/main" rot="5400000">
          <a:off x="2592480" y="3545338"/>
          <a:ext cx="1723439" cy="484632"/>
        </a:xfrm>
        <a:prstGeom xmlns:a="http://schemas.openxmlformats.org/drawingml/2006/main" prst="right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9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07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99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3884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00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0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3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5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1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6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0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4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0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3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4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BFF1-25BE-4323-A1D9-ADADF9EB6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824D5-6BB6-4260-82D2-2A0E830C3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00444-61EC-4905-A06F-CECEAC6A6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80"/>
            <a:ext cx="12192000" cy="686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1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17CB-70F7-44BE-B372-DBD51BED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PROBLEM?????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AD7012-3290-4C81-99BD-9ED7E83AF1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623764"/>
              </p:ext>
            </p:extLst>
          </p:nvPr>
        </p:nvGraphicFramePr>
        <p:xfrm>
          <a:off x="818540" y="815974"/>
          <a:ext cx="8596312" cy="517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848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308B-3275-4D55-9C5C-184345D4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0253"/>
            <a:ext cx="8596668" cy="1054477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SOLUTION!!!!!!!</a:t>
            </a:r>
            <a:br>
              <a:rPr lang="en-US" dirty="0"/>
            </a:br>
            <a:r>
              <a:rPr lang="en-US" dirty="0"/>
              <a:t>OJAS-THE MODULE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B1297-0F45-46B0-82B9-585E1036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C3E0A2-E492-4F54-9D9D-9C5569A81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81" y="1343619"/>
            <a:ext cx="7948650" cy="5463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2631F3-A732-457F-81DC-EBBF7AD115F5}"/>
              </a:ext>
            </a:extLst>
          </p:cNvPr>
          <p:cNvCxnSpPr>
            <a:cxnSpLocks/>
          </p:cNvCxnSpPr>
          <p:nvPr/>
        </p:nvCxnSpPr>
        <p:spPr>
          <a:xfrm flipV="1">
            <a:off x="5396247" y="3142444"/>
            <a:ext cx="2434108" cy="7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1DEE0E-CDAA-406B-B709-B9A9D41E55A9}"/>
              </a:ext>
            </a:extLst>
          </p:cNvPr>
          <p:cNvSpPr txBox="1"/>
          <p:nvPr/>
        </p:nvSpPr>
        <p:spPr>
          <a:xfrm>
            <a:off x="7742261" y="2762981"/>
            <a:ext cx="9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3C43"/>
                </a:solidFill>
              </a:rPr>
              <a:t>MQ-2</a:t>
            </a:r>
            <a:endParaRPr lang="en-US" dirty="0">
              <a:solidFill>
                <a:srgbClr val="2C3C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60002C-FF61-4EB0-A58B-468DB5034FCE}"/>
              </a:ext>
            </a:extLst>
          </p:cNvPr>
          <p:cNvCxnSpPr/>
          <p:nvPr/>
        </p:nvCxnSpPr>
        <p:spPr>
          <a:xfrm flipV="1">
            <a:off x="5793900" y="1735487"/>
            <a:ext cx="1532586" cy="100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36600F-E6B7-425A-B170-C8699C03F4DC}"/>
              </a:ext>
            </a:extLst>
          </p:cNvPr>
          <p:cNvSpPr txBox="1"/>
          <p:nvPr/>
        </p:nvSpPr>
        <p:spPr>
          <a:xfrm>
            <a:off x="7326486" y="1264730"/>
            <a:ext cx="837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C3C43"/>
                </a:solidFill>
              </a:rPr>
              <a:t>MQ-4</a:t>
            </a:r>
            <a:endParaRPr lang="en-US" dirty="0">
              <a:solidFill>
                <a:srgbClr val="2C3C43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8A2634-8B5B-4236-A651-EE33A58C082A}"/>
              </a:ext>
            </a:extLst>
          </p:cNvPr>
          <p:cNvCxnSpPr/>
          <p:nvPr/>
        </p:nvCxnSpPr>
        <p:spPr>
          <a:xfrm flipH="1" flipV="1">
            <a:off x="2717442" y="2459865"/>
            <a:ext cx="792141" cy="68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489A01-4023-4D6C-AD9C-49FE3DEECDA7}"/>
              </a:ext>
            </a:extLst>
          </p:cNvPr>
          <p:cNvSpPr txBox="1"/>
          <p:nvPr/>
        </p:nvSpPr>
        <p:spPr>
          <a:xfrm>
            <a:off x="2337334" y="2156780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C3C43"/>
                </a:solidFill>
              </a:rPr>
              <a:t>MQ-7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E15E52-56AB-4CEE-B34D-728A35A529D4}"/>
              </a:ext>
            </a:extLst>
          </p:cNvPr>
          <p:cNvCxnSpPr/>
          <p:nvPr/>
        </p:nvCxnSpPr>
        <p:spPr>
          <a:xfrm flipV="1">
            <a:off x="6734058" y="4358012"/>
            <a:ext cx="1184856" cy="2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9D4714-B1E0-47DA-BBDE-A596A2AD0F45}"/>
              </a:ext>
            </a:extLst>
          </p:cNvPr>
          <p:cNvCxnSpPr/>
          <p:nvPr/>
        </p:nvCxnSpPr>
        <p:spPr>
          <a:xfrm>
            <a:off x="7918914" y="4383770"/>
            <a:ext cx="0" cy="68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7AB0E5-E3F5-449C-9A14-2CA4D157E5BB}"/>
              </a:ext>
            </a:extLst>
          </p:cNvPr>
          <p:cNvSpPr txBox="1"/>
          <p:nvPr/>
        </p:nvSpPr>
        <p:spPr>
          <a:xfrm>
            <a:off x="6882671" y="4990676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C3C43"/>
                </a:solidFill>
              </a:rPr>
              <a:t>SOS Button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FFEEC4-E041-4738-8766-F002FD33E52D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3220564" y="6477991"/>
            <a:ext cx="1367490" cy="3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A9ED5F-FAD3-4595-AA24-D93B9D0A7E06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617675" y="5836209"/>
            <a:ext cx="505454" cy="44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083F98-83F4-4D68-BB1C-3673480DD717}"/>
              </a:ext>
            </a:extLst>
          </p:cNvPr>
          <p:cNvSpPr txBox="1"/>
          <p:nvPr/>
        </p:nvSpPr>
        <p:spPr>
          <a:xfrm>
            <a:off x="2014785" y="6279174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C3C43"/>
                </a:solidFill>
              </a:rPr>
              <a:t>Battery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31FC4B-A503-4459-8D85-F8C050251FDC}"/>
              </a:ext>
            </a:extLst>
          </p:cNvPr>
          <p:cNvCxnSpPr/>
          <p:nvPr/>
        </p:nvCxnSpPr>
        <p:spPr>
          <a:xfrm flipH="1" flipV="1">
            <a:off x="2014785" y="3142444"/>
            <a:ext cx="580144" cy="35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5925717-915A-4F78-B9A8-3C65C0B7D330}"/>
              </a:ext>
            </a:extLst>
          </p:cNvPr>
          <p:cNvSpPr txBox="1"/>
          <p:nvPr/>
        </p:nvSpPr>
        <p:spPr>
          <a:xfrm>
            <a:off x="1537046" y="285531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C3C43"/>
                </a:solidFill>
              </a:rPr>
              <a:t>MQ-5</a:t>
            </a:r>
          </a:p>
        </p:txBody>
      </p:sp>
    </p:spTree>
    <p:extLst>
      <p:ext uri="{BB962C8B-B14F-4D97-AF65-F5344CB8AC3E}">
        <p14:creationId xmlns:p14="http://schemas.microsoft.com/office/powerpoint/2010/main" val="320636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E1DC-330D-4179-850F-C9A2BB2E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8813"/>
            <a:ext cx="8596668" cy="1261719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SOLUTION!!!!!!</a:t>
            </a:r>
            <a:br>
              <a:rPr lang="en-US" dirty="0"/>
            </a:br>
            <a:r>
              <a:rPr lang="en-US" dirty="0"/>
              <a:t>OJAS-THE APPLICATION</a:t>
            </a:r>
            <a:br>
              <a:rPr lang="en-US" dirty="0"/>
            </a:b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F42ECF0-8E23-4A12-8934-D24F98B8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0D92E-C677-4CAD-8283-BED239B02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095" y="1319503"/>
            <a:ext cx="2878012" cy="511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8487B2-0D96-40D3-A501-63268CE18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883" y="1347638"/>
            <a:ext cx="3250268" cy="51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0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A17D-DD96-4C87-87E8-5C6E313E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EB3FA2-B30F-4956-908A-52419609F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424" y="1095006"/>
            <a:ext cx="2874894" cy="5110924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94D850F-3EB6-4B02-9E43-809832AE3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948" y="1143781"/>
            <a:ext cx="2841254" cy="5051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8C533B-153C-458B-A628-D685AF899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963" y="1067016"/>
            <a:ext cx="2889652" cy="51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3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67F4-C97F-4161-95EC-AED86A84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8B865-FF85-4457-9712-13F34B98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3800" dirty="0">
                <a:solidFill>
                  <a:srgbClr val="2C3C43"/>
                </a:solidFill>
              </a:rPr>
              <a:t>THANK YOU</a:t>
            </a:r>
            <a:endParaRPr lang="en-US" dirty="0">
              <a:solidFill>
                <a:srgbClr val="2C3C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765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28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PROBLEM?????</vt:lpstr>
      <vt:lpstr>SOLUTION!!!!!!! OJAS-THE MODULE</vt:lpstr>
      <vt:lpstr>SOLUTION!!!!!! OJAS-THE APPLICATION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Wayne</dc:creator>
  <cp:lastModifiedBy>Bruce Wayne</cp:lastModifiedBy>
  <cp:revision>6</cp:revision>
  <dcterms:created xsi:type="dcterms:W3CDTF">2018-03-19T22:55:21Z</dcterms:created>
  <dcterms:modified xsi:type="dcterms:W3CDTF">2018-03-19T23:42:50Z</dcterms:modified>
</cp:coreProperties>
</file>